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2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9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3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9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8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0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5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8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6EBB-738B-4AD5-A71E-83A1D04E71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555A-5DFD-47A0-84DC-171ED312D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87046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Gasoline costs </a:t>
            </a:r>
            <a:r>
              <a:rPr lang="en-US" dirty="0"/>
              <a:t>$4.24 per gallon.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78873" y="1295400"/>
                <a:ext cx="7620000" cy="3751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Q:  Is this a rate or a unit rate? </a:t>
                </a:r>
              </a:p>
              <a:p>
                <a:r>
                  <a:rPr lang="en-US" dirty="0" smtClean="0"/>
                  <a:t>Q:  How can we use the information to make a prediction?</a:t>
                </a:r>
              </a:p>
              <a:p>
                <a:r>
                  <a:rPr lang="en-US" dirty="0" smtClean="0"/>
                  <a:t>If we show our predictions in a table, what would it look like?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Are any of the rates proportional?  How can we check?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          </m:t>
                        </m:r>
                      </m:num>
                      <m:den/>
                    </m:f>
                  </m:oMath>
                </a14:m>
                <a:r>
                  <a:rPr lang="en-US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           </m:t>
                        </m:r>
                      </m:num>
                      <m:den/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graph this data, what are our independent and dependent variables?</a:t>
                </a:r>
              </a:p>
              <a:p>
                <a:r>
                  <a:rPr lang="en-US" dirty="0" smtClean="0"/>
                  <a:t>Does the graph produce a slope?  If so, what is it?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3" y="1295400"/>
                <a:ext cx="7620000" cy="3751796"/>
              </a:xfrm>
              <a:prstGeom prst="rect">
                <a:avLst/>
              </a:prstGeom>
              <a:blipFill rotWithShape="1">
                <a:blip r:embed="rId2"/>
                <a:stretch>
                  <a:fillRect l="-640" t="-813" b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64221"/>
              </p:ext>
            </p:extLst>
          </p:nvPr>
        </p:nvGraphicFramePr>
        <p:xfrm>
          <a:off x="9144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Gallons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52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#1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186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09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2: Five Gala apples cost $2.00.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 a table relating the number of apples to their cost. </a:t>
            </a:r>
          </a:p>
          <a:p>
            <a:endParaRPr lang="en-US" dirty="0" smtClean="0"/>
          </a:p>
          <a:p>
            <a:r>
              <a:rPr lang="en-US" dirty="0" smtClean="0"/>
              <a:t>Create a graph and report the slope.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455" y="762000"/>
            <a:ext cx="76823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Break out and Collaborate!</a:t>
            </a:r>
          </a:p>
          <a:p>
            <a:pPr algn="ctr"/>
            <a:r>
              <a:rPr lang="en-US" sz="3200" dirty="0" smtClean="0"/>
              <a:t>Work in a small group of no more than 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341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8200"/>
            <a:ext cx="54959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28956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23622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slope triangle, we see that the slope is rise /run = 4 /10 = 2 /5 . Therefore the equation of this relationship is y = 2 /5 x . The slope is also the unit rate or constant rate of change: for every five apples, we pay another $2.00. To see this as a unit rate, we need to know the cost of one apple. If five apples cost $2.00, then one apple costs 2.00 5 = 0.40 , or $0.40 for each apple. This is also represented on the graph: for each apple, the graph rises only 0.40.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8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327" y="1381128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3: Bike riding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 a table relating the amount of time to distance traveled</a:t>
            </a:r>
          </a:p>
          <a:p>
            <a:endParaRPr lang="en-US" dirty="0" smtClean="0"/>
          </a:p>
          <a:p>
            <a:r>
              <a:rPr lang="en-US" dirty="0" smtClean="0"/>
              <a:t>Create a graph and report the slope.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455" y="762000"/>
            <a:ext cx="768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EXIT TICKET:  Work Independently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600494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98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85800"/>
            <a:ext cx="52101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914400"/>
            <a:ext cx="297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relating the number of hours Tess rides her bike to the distance she has traveled. This is a proportional relationship: it passes through the origin, and if the number of hours is doubled or tripled, the distance Tess travels is also doubled or tripled. Here, the equation representing this data is y = 12x where x is the number of hours of riding, and y is the number of miles she has traveled. The graph at right contains a slope triangle. The slope, or unit change, is rise run = 12 /1 or simply 12.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5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gcps.desire2learn.com/d2l/lor/viewer/viewFile.d2lfile/6605/6712/unit_rate_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569595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228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Putting it all together: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71551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EAA-PLTW</dc:creator>
  <cp:lastModifiedBy>EAA-PLTW</cp:lastModifiedBy>
  <cp:revision>1</cp:revision>
  <dcterms:created xsi:type="dcterms:W3CDTF">2015-07-05T19:23:03Z</dcterms:created>
  <dcterms:modified xsi:type="dcterms:W3CDTF">2015-07-05T19:23:35Z</dcterms:modified>
</cp:coreProperties>
</file>