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0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4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6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2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2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4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8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4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8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9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D065-835B-4C43-B263-B96637BECA54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47A4-C110-4BF3-83F6-DDB17A58A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2895600" cy="838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Exit Ticket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9154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Are angles, fractions, decimals, and ratios related? If so, how?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Directions:  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a Summary of understanding to display how these terms are connected.</a:t>
            </a:r>
          </a:p>
          <a:p>
            <a:pPr marL="342900" indent="-342900">
              <a:buAutoNum type="arabicPeriod"/>
            </a:pPr>
            <a:r>
              <a:rPr lang="en-US" dirty="0" smtClean="0"/>
              <a:t>Label the picture with each of the terms that you believe are present in the picture.</a:t>
            </a:r>
            <a:endParaRPr lang="en-US" dirty="0"/>
          </a:p>
        </p:txBody>
      </p:sp>
      <p:pic>
        <p:nvPicPr>
          <p:cNvPr id="1028" name="Picture 4" descr="http://gould.cx/ted/blog.pix/screen_size_rati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281939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20259"/>
              </p:ext>
            </p:extLst>
          </p:nvPr>
        </p:nvGraphicFramePr>
        <p:xfrm>
          <a:off x="3276600" y="2998870"/>
          <a:ext cx="5553075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30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30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Exit Ticket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Ticket #2</dc:title>
  <dc:creator>Teacher User</dc:creator>
  <cp:lastModifiedBy>Teacher User</cp:lastModifiedBy>
  <cp:revision>2</cp:revision>
  <dcterms:created xsi:type="dcterms:W3CDTF">2014-09-25T15:48:54Z</dcterms:created>
  <dcterms:modified xsi:type="dcterms:W3CDTF">2014-09-25T16:01:06Z</dcterms:modified>
</cp:coreProperties>
</file>