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DCD-F4F1-4269-8199-E4B4363A762D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2658-47E7-4E8C-9C3E-33DFDF32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6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DCD-F4F1-4269-8199-E4B4363A762D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2658-47E7-4E8C-9C3E-33DFDF32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0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DCD-F4F1-4269-8199-E4B4363A762D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2658-47E7-4E8C-9C3E-33DFDF32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3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DCD-F4F1-4269-8199-E4B4363A762D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2658-47E7-4E8C-9C3E-33DFDF32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8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DCD-F4F1-4269-8199-E4B4363A762D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2658-47E7-4E8C-9C3E-33DFDF32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3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DCD-F4F1-4269-8199-E4B4363A762D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2658-47E7-4E8C-9C3E-33DFDF32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0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DCD-F4F1-4269-8199-E4B4363A762D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2658-47E7-4E8C-9C3E-33DFDF32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4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DCD-F4F1-4269-8199-E4B4363A762D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2658-47E7-4E8C-9C3E-33DFDF32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0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DCD-F4F1-4269-8199-E4B4363A762D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2658-47E7-4E8C-9C3E-33DFDF32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6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DCD-F4F1-4269-8199-E4B4363A762D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2658-47E7-4E8C-9C3E-33DFDF32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5DCD-F4F1-4269-8199-E4B4363A762D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2658-47E7-4E8C-9C3E-33DFDF32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1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95DCD-F4F1-4269-8199-E4B4363A762D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D2658-47E7-4E8C-9C3E-33DFDF32B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7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Exit ticket #4 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219200"/>
            <a:ext cx="5900393" cy="4419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Print your response to each of the questions AND draw a picture that represents you answer for each question.</a:t>
            </a:r>
          </a:p>
          <a:p>
            <a:r>
              <a:rPr lang="en-US" dirty="0"/>
              <a:t>	</a:t>
            </a:r>
            <a:r>
              <a:rPr lang="en-US" dirty="0" smtClean="0"/>
              <a:t>1.  Is a parallelogram a square and a rectangle? Why or why not?</a:t>
            </a:r>
          </a:p>
          <a:p>
            <a:r>
              <a:rPr lang="en-US" dirty="0"/>
              <a:t>	</a:t>
            </a:r>
            <a:r>
              <a:rPr lang="en-US" dirty="0" smtClean="0"/>
              <a:t>2.  Is a rectangle and a square a parallelogram? Why or why not?</a:t>
            </a:r>
          </a:p>
          <a:p>
            <a:r>
              <a:rPr lang="en-US" dirty="0"/>
              <a:t>	</a:t>
            </a:r>
            <a:r>
              <a:rPr lang="en-US" dirty="0" smtClean="0"/>
              <a:t>3.  Is a rectangle a square? Why or why not?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6941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Exit ticket #4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Exit ticket #4</dc:title>
  <dc:creator>Teacher User</dc:creator>
  <cp:lastModifiedBy>EAA-PLTW</cp:lastModifiedBy>
  <cp:revision>1</cp:revision>
  <dcterms:created xsi:type="dcterms:W3CDTF">2014-10-02T15:32:38Z</dcterms:created>
  <dcterms:modified xsi:type="dcterms:W3CDTF">2014-10-04T17:53:03Z</dcterms:modified>
</cp:coreProperties>
</file>