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2" r:id="rId7"/>
    <p:sldId id="263" r:id="rId8"/>
    <p:sldId id="266" r:id="rId9"/>
    <p:sldId id="265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1A-439A-4135-A2E9-972EFE86E5D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545D-453E-40B5-81AB-C18D59A5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417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1A-439A-4135-A2E9-972EFE86E5D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545D-453E-40B5-81AB-C18D59A5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166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1A-439A-4135-A2E9-972EFE86E5D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545D-453E-40B5-81AB-C18D59A5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860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1A-439A-4135-A2E9-972EFE86E5D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545D-453E-40B5-81AB-C18D59A5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49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1A-439A-4135-A2E9-972EFE86E5D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545D-453E-40B5-81AB-C18D59A5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0568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1A-439A-4135-A2E9-972EFE86E5D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545D-453E-40B5-81AB-C18D59A5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57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1A-439A-4135-A2E9-972EFE86E5D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545D-453E-40B5-81AB-C18D59A5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306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1A-439A-4135-A2E9-972EFE86E5D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545D-453E-40B5-81AB-C18D59A5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2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1A-439A-4135-A2E9-972EFE86E5D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545D-453E-40B5-81AB-C18D59A5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54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1A-439A-4135-A2E9-972EFE86E5D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545D-453E-40B5-81AB-C18D59A5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41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C7E1A-439A-4135-A2E9-972EFE86E5D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4545D-453E-40B5-81AB-C18D59A5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78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C7E1A-439A-4135-A2E9-972EFE86E5D1}" type="datetimeFigureOut">
              <a:rPr lang="en-US" smtClean="0"/>
              <a:t>9/14/2014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4545D-453E-40B5-81AB-C18D59A5FA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83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OmSbdvzbOzY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emf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"/>
            <a:ext cx="58674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066800"/>
          </a:xfrm>
          <a:ln>
            <a:noFill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 7 weeks of math academics will be the study of geometry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52400"/>
            <a:ext cx="5029200" cy="761999"/>
          </a:xfrm>
        </p:spPr>
        <p:txBody>
          <a:bodyPr>
            <a:noAutofit/>
          </a:bodyPr>
          <a:lstStyle/>
          <a:p>
            <a:r>
              <a:rPr lang="en-US" sz="7200" dirty="0" smtClean="0"/>
              <a:t>Geometry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173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42900" y="3893127"/>
            <a:ext cx="8229600" cy="1143000"/>
          </a:xfrm>
        </p:spPr>
        <p:txBody>
          <a:bodyPr/>
          <a:lstStyle/>
          <a:p>
            <a:r>
              <a:rPr lang="en-US" dirty="0" smtClean="0"/>
              <a:t>Just for entertainment…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000" y="50292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https://www.youtube.com/watch?v=OmSbdvzbOzY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Title 6"/>
          <p:cNvSpPr txBox="1">
            <a:spLocks/>
          </p:cNvSpPr>
          <p:nvPr/>
        </p:nvSpPr>
        <p:spPr>
          <a:xfrm>
            <a:off x="495300" y="762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Make a poster of your understanding…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27709"/>
            <a:ext cx="209708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451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3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Copy each of the vocabulary terms.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667000"/>
            <a:ext cx="152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Point</a:t>
            </a:r>
          </a:p>
          <a:p>
            <a:r>
              <a:rPr lang="en-US" dirty="0" smtClean="0"/>
              <a:t>Line</a:t>
            </a:r>
          </a:p>
          <a:p>
            <a:r>
              <a:rPr lang="en-US" dirty="0" smtClean="0"/>
              <a:t>Plane</a:t>
            </a:r>
          </a:p>
          <a:p>
            <a:r>
              <a:rPr lang="en-US" dirty="0" smtClean="0"/>
              <a:t>Coplanar</a:t>
            </a:r>
          </a:p>
          <a:p>
            <a:r>
              <a:rPr lang="en-US" dirty="0" smtClean="0"/>
              <a:t>Collinear</a:t>
            </a:r>
          </a:p>
          <a:p>
            <a:r>
              <a:rPr lang="en-US" dirty="0" smtClean="0"/>
              <a:t>Postulate</a:t>
            </a:r>
          </a:p>
          <a:p>
            <a:r>
              <a:rPr lang="en-US" dirty="0" smtClean="0"/>
              <a:t>Theorem</a:t>
            </a:r>
          </a:p>
          <a:p>
            <a:r>
              <a:rPr lang="en-US" dirty="0" smtClean="0"/>
              <a:t>End point</a:t>
            </a:r>
          </a:p>
          <a:p>
            <a:r>
              <a:rPr lang="en-US" dirty="0" smtClean="0"/>
              <a:t>Line segment</a:t>
            </a:r>
          </a:p>
          <a:p>
            <a:r>
              <a:rPr lang="en-US" dirty="0" smtClean="0"/>
              <a:t>Ray</a:t>
            </a:r>
          </a:p>
          <a:p>
            <a:r>
              <a:rPr lang="en-US" dirty="0" smtClean="0"/>
              <a:t>Midpoint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9800" y="22860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Geometry</a:t>
            </a:r>
          </a:p>
          <a:p>
            <a:r>
              <a:rPr lang="en-US" dirty="0" smtClean="0"/>
              <a:t>Angle</a:t>
            </a:r>
          </a:p>
          <a:p>
            <a:r>
              <a:rPr lang="en-US" dirty="0" smtClean="0"/>
              <a:t>Arc</a:t>
            </a:r>
          </a:p>
          <a:p>
            <a:r>
              <a:rPr lang="en-US" dirty="0" smtClean="0"/>
              <a:t>Decompose</a:t>
            </a:r>
          </a:p>
          <a:p>
            <a:r>
              <a:rPr lang="en-US" dirty="0" smtClean="0"/>
              <a:t>Composition</a:t>
            </a:r>
          </a:p>
          <a:p>
            <a:r>
              <a:rPr lang="en-US" dirty="0" smtClean="0"/>
              <a:t>Bench mark degrees of Geometric measure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20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5240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5001"/>
            <a:ext cx="8229600" cy="13716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Question </a:t>
            </a:r>
          </a:p>
          <a:p>
            <a:pPr marL="0" indent="0">
              <a:buNone/>
            </a:pPr>
            <a:r>
              <a:rPr lang="en-US" dirty="0" smtClean="0"/>
              <a:t>What does an angle have to do with a fraction?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3733800"/>
            <a:ext cx="403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Think about the question and then discuss the question with someone at your table.</a:t>
            </a:r>
            <a:endParaRPr lang="en-US" sz="2400" dirty="0"/>
          </a:p>
        </p:txBody>
      </p:sp>
      <p:sp>
        <p:nvSpPr>
          <p:cNvPr id="5" name="Oval 4"/>
          <p:cNvSpPr/>
          <p:nvPr/>
        </p:nvSpPr>
        <p:spPr>
          <a:xfrm rot="1912693">
            <a:off x="5334000" y="3886200"/>
            <a:ext cx="241935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 rot="4354340">
            <a:off x="4701536" y="4453568"/>
            <a:ext cx="241935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http://www.learn-with-math-games.com/images/fractionstrippic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33" b="40433"/>
          <a:stretch/>
        </p:blipFill>
        <p:spPr bwMode="auto">
          <a:xfrm>
            <a:off x="6572250" y="5107955"/>
            <a:ext cx="2228850" cy="5048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3258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38245"/>
            <a:ext cx="209708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2286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What is your point?</a:t>
            </a:r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0945" y="973282"/>
            <a:ext cx="3008313" cy="474518"/>
          </a:xfrm>
        </p:spPr>
        <p:txBody>
          <a:bodyPr/>
          <a:lstStyle/>
          <a:p>
            <a:r>
              <a:rPr lang="en-US" dirty="0" smtClean="0"/>
              <a:t>Your Geometric point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304800" y="1524000"/>
            <a:ext cx="3008313" cy="46910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Your GPS- your position on the Globe.  </a:t>
            </a:r>
            <a:endParaRPr lang="en-US" sz="1800" dirty="0"/>
          </a:p>
        </p:txBody>
      </p:sp>
      <p:pic>
        <p:nvPicPr>
          <p:cNvPr id="3075" name="Picture 3" descr="C:\Users\EAA-PLTW\AppData\Local\Microsoft\Windows\Temporary Internet Files\Content.IE5\SD2HMQ8B\MC900239195[1]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5400"/>
            <a:ext cx="1444259" cy="13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AA-PLTW\AppData\Local\Microsoft\Windows\Temporary Internet Files\Content.IE5\M5H0QSAQ\MP90038270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945" y="1981200"/>
            <a:ext cx="21336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43400" y="685800"/>
            <a:ext cx="2615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Mentally- where you stand on an issue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86400" y="34290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Physically- where your feet are planted on the earth.</a:t>
            </a:r>
            <a:endParaRPr lang="en-US" dirty="0"/>
          </a:p>
        </p:txBody>
      </p:sp>
      <p:pic>
        <p:nvPicPr>
          <p:cNvPr id="3077" name="Picture 5" descr="C:\Users\EAA-PLTW\AppData\Local\Microsoft\Windows\Temporary Internet Files\Content.IE5\89IEK8L2\MP900387924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328" y="2035901"/>
            <a:ext cx="1533144" cy="2149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5029200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Your geometric point is determined by your positon on the x, y axis simultaneously!!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1573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s://classes.lt.unt.edu/Spring_2010/CECS_5420_020/lao0041/Assign%205/table2grap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53000"/>
            <a:ext cx="8077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lincolninteractive.org/html/Pre-Algebra%20Part%201/Unit%201/u1l10_files/pre_algebra_pt1_u1l10_2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981200"/>
            <a:ext cx="27432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276" y="-32725"/>
            <a:ext cx="209708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media1.shmoop.com/video/thumbnails/Graphing_Linear_Inequalities_On_Coordinate_Plane_770x43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1" r="12511"/>
          <a:stretch>
            <a:fillRect/>
          </a:stretch>
        </p:blipFill>
        <p:spPr bwMode="auto">
          <a:xfrm>
            <a:off x="155575" y="317427"/>
            <a:ext cx="2206625" cy="1654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5" y="1972396"/>
            <a:ext cx="3206750" cy="25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82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mind.ilstu.edu/images/walls2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050" y="3818232"/>
            <a:ext cx="3409950" cy="280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0782"/>
            <a:ext cx="209708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782"/>
            <a:ext cx="6991746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does this have to do with geometry?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Geo- the earth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190875" cy="395128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science of geometry gives “point” to everyone and everything.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Metry</a:t>
            </a:r>
            <a:r>
              <a:rPr lang="en-US" dirty="0" smtClean="0"/>
              <a:t>- measurement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43401" y="2117869"/>
            <a:ext cx="4800600" cy="8731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basics: point, line, line- segment, endpoint, ray…</a:t>
            </a:r>
            <a:endParaRPr lang="en-US" dirty="0"/>
          </a:p>
        </p:txBody>
      </p:sp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718895"/>
            <a:ext cx="2438400" cy="2483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72200" y="3733800"/>
            <a:ext cx="1734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3 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79877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418" y="0"/>
            <a:ext cx="20955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 it together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Many points in a plane make a line.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42164" y="1856019"/>
            <a:ext cx="4041775" cy="63976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Line extend in two directions infinitely.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932219" y="2452255"/>
            <a:ext cx="16002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435324" y="2232779"/>
            <a:ext cx="1219200" cy="119401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 flipH="1" flipV="1">
            <a:off x="1036313" y="2382980"/>
            <a:ext cx="133005" cy="142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842164" y="3515591"/>
            <a:ext cx="90055" cy="1073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stCxn id="18" idx="5"/>
          </p:cNvCxnSpPr>
          <p:nvPr/>
        </p:nvCxnSpPr>
        <p:spPr>
          <a:xfrm>
            <a:off x="4919031" y="3607239"/>
            <a:ext cx="1613388" cy="5075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151418" y="3138055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RAY</a:t>
            </a:r>
            <a:endParaRPr lang="en-US" dirty="0"/>
          </a:p>
        </p:txBody>
      </p:sp>
      <p:sp>
        <p:nvSpPr>
          <p:cNvPr id="22" name="Arc 21"/>
          <p:cNvSpPr/>
          <p:nvPr/>
        </p:nvSpPr>
        <p:spPr>
          <a:xfrm rot="10800000" flipH="1">
            <a:off x="6011486" y="2382982"/>
            <a:ext cx="1041863" cy="1662545"/>
          </a:xfrm>
          <a:prstGeom prst="arc">
            <a:avLst>
              <a:gd name="adj1" fmla="val 16200000"/>
              <a:gd name="adj2" fmla="val 485920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flipH="1" flipV="1">
            <a:off x="1188713" y="2535380"/>
            <a:ext cx="133005" cy="142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25" name="Oval 24"/>
          <p:cNvSpPr/>
          <p:nvPr/>
        </p:nvSpPr>
        <p:spPr>
          <a:xfrm flipH="1" flipV="1">
            <a:off x="1341113" y="2687780"/>
            <a:ext cx="133005" cy="142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 flipV="1">
            <a:off x="1493513" y="2840180"/>
            <a:ext cx="133005" cy="142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 flipV="1">
            <a:off x="1645913" y="2992580"/>
            <a:ext cx="133005" cy="142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 flipV="1">
            <a:off x="1798313" y="3144980"/>
            <a:ext cx="133005" cy="142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flipH="1" flipV="1">
            <a:off x="1950713" y="3297380"/>
            <a:ext cx="133005" cy="142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 flipH="1" flipV="1">
            <a:off x="2103113" y="3449780"/>
            <a:ext cx="133005" cy="1420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2806924" y="2466574"/>
            <a:ext cx="1612676" cy="5841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4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1" grpId="0"/>
      <p:bldP spid="22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6" y="304800"/>
            <a:ext cx="7703126" cy="74295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does this help to answer the question???</a:t>
            </a:r>
            <a:endParaRPr lang="en-US" sz="2800" dirty="0"/>
          </a:p>
        </p:txBody>
      </p:sp>
      <p:pic>
        <p:nvPicPr>
          <p:cNvPr id="10242" name="Picture 2" descr="C:\Users\EAA-PLTW\AppData\Local\Microsoft\Windows\Temporary Internet Files\Content.IE5\M5H0QSAQ\MP90038468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818" y="1752600"/>
            <a:ext cx="2572871" cy="187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3689" y="2209800"/>
            <a:ext cx="3620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can eat a whole pie?</a:t>
            </a:r>
            <a:endParaRPr lang="en-US" dirty="0"/>
          </a:p>
        </p:txBody>
      </p:sp>
      <p:pic>
        <p:nvPicPr>
          <p:cNvPr id="10243" name="Picture 3" descr="C:\Users\EAA-PLTW\AppData\Local\Microsoft\Windows\Temporary Internet Files\Content.IE5\SD2HMQ8B\MC90022890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568" y="4495800"/>
            <a:ext cx="1838858" cy="1026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52800" y="44196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A slice is a nice part of the pie to eat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2168" y="3814833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 you see your vocabulary here?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447800" y="4461164"/>
            <a:ext cx="379768" cy="14310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923689" y="5867400"/>
            <a:ext cx="255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Who can talk about it?</a:t>
            </a:r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45" y="0"/>
            <a:ext cx="20955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2184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Explore</a:t>
            </a:r>
            <a:endParaRPr lang="en-US" dirty="0"/>
          </a:p>
        </p:txBody>
      </p:sp>
      <p:pic>
        <p:nvPicPr>
          <p:cNvPr id="9218" name="Picture 2" descr="C:\Users\EAA-PLTW\AppData\Local\Microsoft\Windows\Temporary Internet Files\Content.IE5\VHU2FCBV\MC90044190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232025" cy="122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3800" y="16764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your understanding….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199" y="3657600"/>
            <a:ext cx="20796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Tools:</a:t>
            </a:r>
          </a:p>
          <a:p>
            <a:r>
              <a:rPr lang="en-US" dirty="0" smtClean="0"/>
              <a:t>Paper</a:t>
            </a:r>
          </a:p>
          <a:p>
            <a:r>
              <a:rPr lang="en-US" dirty="0" smtClean="0"/>
              <a:t>Pencil</a:t>
            </a:r>
          </a:p>
          <a:p>
            <a:r>
              <a:rPr lang="en-US" dirty="0" smtClean="0"/>
              <a:t>Protractors</a:t>
            </a:r>
          </a:p>
          <a:p>
            <a:r>
              <a:rPr lang="en-US" dirty="0" smtClean="0"/>
              <a:t>Pie pieces</a:t>
            </a:r>
          </a:p>
          <a:p>
            <a:r>
              <a:rPr lang="en-US" dirty="0" smtClean="0"/>
              <a:t>Colored pencils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43200" y="2947266"/>
            <a:ext cx="5867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Make a circle</a:t>
            </a:r>
          </a:p>
          <a:p>
            <a:r>
              <a:rPr lang="en-US" dirty="0" smtClean="0"/>
              <a:t>Find the center of your circle and make a point.</a:t>
            </a:r>
          </a:p>
          <a:p>
            <a:r>
              <a:rPr lang="en-US" dirty="0" smtClean="0"/>
              <a:t>Turn your point into an endpoint by drawing a ray from it.</a:t>
            </a:r>
          </a:p>
          <a:p>
            <a:r>
              <a:rPr lang="en-US" dirty="0" smtClean="0"/>
              <a:t>Turn your ray into an angle</a:t>
            </a:r>
          </a:p>
          <a:p>
            <a:r>
              <a:rPr lang="en-US" dirty="0" smtClean="0"/>
              <a:t>Make both ends of your angle intercept the circle.</a:t>
            </a:r>
          </a:p>
          <a:p>
            <a:endParaRPr lang="en-US" dirty="0" smtClean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3" y="0"/>
            <a:ext cx="2097087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151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300</Words>
  <Application>Microsoft Office PowerPoint</Application>
  <PresentationFormat>On-screen Show (4:3)</PresentationFormat>
  <Paragraphs>63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Geometry</vt:lpstr>
      <vt:lpstr>Vocabulary </vt:lpstr>
      <vt:lpstr>Week 1</vt:lpstr>
      <vt:lpstr>Your Geometric point</vt:lpstr>
      <vt:lpstr>PowerPoint Presentation</vt:lpstr>
      <vt:lpstr>What does this have to do with geometry?</vt:lpstr>
      <vt:lpstr>Put it together</vt:lpstr>
      <vt:lpstr>How does this help to answer the question???</vt:lpstr>
      <vt:lpstr>Let’s Explore</vt:lpstr>
      <vt:lpstr>Just for entertainment…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Geometry</dc:title>
  <dc:creator>EAA-PLTW</dc:creator>
  <cp:lastModifiedBy>EAA-PLTW</cp:lastModifiedBy>
  <cp:revision>17</cp:revision>
  <dcterms:created xsi:type="dcterms:W3CDTF">2014-09-14T09:54:19Z</dcterms:created>
  <dcterms:modified xsi:type="dcterms:W3CDTF">2014-09-14T15:39:20Z</dcterms:modified>
</cp:coreProperties>
</file>