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68F-0FEB-434D-BC42-045A9940E874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502-3845-45AC-B815-C7CAE6B2A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2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68F-0FEB-434D-BC42-045A9940E874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502-3845-45AC-B815-C7CAE6B2A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2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68F-0FEB-434D-BC42-045A9940E874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502-3845-45AC-B815-C7CAE6B2A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60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68F-0FEB-434D-BC42-045A9940E874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502-3845-45AC-B815-C7CAE6B2A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4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68F-0FEB-434D-BC42-045A9940E874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502-3845-45AC-B815-C7CAE6B2A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0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68F-0FEB-434D-BC42-045A9940E874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502-3845-45AC-B815-C7CAE6B2A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31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68F-0FEB-434D-BC42-045A9940E874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502-3845-45AC-B815-C7CAE6B2A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96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68F-0FEB-434D-BC42-045A9940E874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502-3845-45AC-B815-C7CAE6B2A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05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68F-0FEB-434D-BC42-045A9940E874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502-3845-45AC-B815-C7CAE6B2A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28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68F-0FEB-434D-BC42-045A9940E874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502-3845-45AC-B815-C7CAE6B2A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6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F468F-0FEB-434D-BC42-045A9940E874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B9502-3845-45AC-B815-C7CAE6B2A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333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F468F-0FEB-434D-BC42-045A9940E874}" type="datetimeFigureOut">
              <a:rPr lang="en-US" smtClean="0"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B9502-3845-45AC-B815-C7CAE6B2A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82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AA-PLTW\AppData\Local\Microsoft\Windows\Temporary Internet Files\Content.IE5\SD2HMQ8B\MP9004048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687"/>
            <a:ext cx="3864998" cy="276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8544" y="1828800"/>
            <a:ext cx="862445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Point-a location on a plane.</a:t>
            </a:r>
          </a:p>
          <a:p>
            <a:r>
              <a:rPr lang="en-US" sz="2400" dirty="0"/>
              <a:t>Line-Connects two points via the shortest path and continues indefinitely in both directions</a:t>
            </a:r>
          </a:p>
          <a:p>
            <a:r>
              <a:rPr lang="en-US" sz="2400" dirty="0"/>
              <a:t>Ray-a line segment that has an endpoint and a direction.</a:t>
            </a:r>
          </a:p>
          <a:p>
            <a:r>
              <a:rPr lang="en-US" sz="2400" dirty="0"/>
              <a:t>Angle-two rays that share an endpoint</a:t>
            </a:r>
          </a:p>
          <a:p>
            <a:r>
              <a:rPr lang="en-US" sz="2400" dirty="0"/>
              <a:t>Line Segment-Part of a line between two points	</a:t>
            </a:r>
          </a:p>
          <a:p>
            <a:r>
              <a:rPr lang="en-US" sz="2400" dirty="0"/>
              <a:t>Perpendicular Line Segments-Line Segments that intersect at an angle of 90°	</a:t>
            </a:r>
          </a:p>
          <a:p>
            <a:r>
              <a:rPr lang="en-US" sz="2400" dirty="0"/>
              <a:t>Parallel Lines-Line segments that never intersect.	</a:t>
            </a:r>
          </a:p>
          <a:p>
            <a:r>
              <a:rPr lang="en-US" sz="2400" dirty="0"/>
              <a:t>Right Angle-An angle that measures 90°	</a:t>
            </a:r>
          </a:p>
          <a:p>
            <a:r>
              <a:rPr lang="en-US" sz="2400" dirty="0"/>
              <a:t>Radius-line segment that runs from the center point of the circle to its edge.</a:t>
            </a:r>
          </a:p>
          <a:p>
            <a:r>
              <a:rPr lang="en-US" sz="2400" dirty="0"/>
              <a:t>Diameter-a chord that runs through the center point of a circle.	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>
                <a:solidFill>
                  <a:srgbClr val="8064A2">
                    <a:lumMod val="75000"/>
                  </a:srgbClr>
                </a:solidFill>
              </a:rPr>
              <a:t>Shaping up for Geometry: Vocabulary that you must know and be able to use</a:t>
            </a:r>
            <a:r>
              <a:rPr lang="en-US" sz="4000" dirty="0">
                <a:solidFill>
                  <a:prstClr val="black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8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AA-PLTW\AppData\Local\Microsoft\Windows\Temporary Internet Files\Content.IE5\SD2HMQ8B\MP90040489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52400"/>
            <a:ext cx="48006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456854"/>
            <a:ext cx="801624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Shaping up for Geometry: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Vocabulary that you must know and be able to use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772218"/>
            <a:ext cx="7924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</a:rPr>
              <a:t>Circumference-Distance around a circle</a:t>
            </a:r>
          </a:p>
          <a:p>
            <a:r>
              <a:rPr lang="en-US" sz="2400" dirty="0">
                <a:solidFill>
                  <a:prstClr val="black"/>
                </a:solidFill>
              </a:rPr>
              <a:t>Chord- A line segment joining two points on a curve.	</a:t>
            </a:r>
          </a:p>
          <a:p>
            <a:r>
              <a:rPr lang="en-US" sz="2400" dirty="0">
                <a:solidFill>
                  <a:prstClr val="black"/>
                </a:solidFill>
              </a:rPr>
              <a:t>Arc-Part of a curve</a:t>
            </a:r>
          </a:p>
          <a:p>
            <a:r>
              <a:rPr lang="en-US" sz="2400" dirty="0">
                <a:solidFill>
                  <a:prstClr val="black"/>
                </a:solidFill>
              </a:rPr>
              <a:t>Area-the space inside an object</a:t>
            </a:r>
          </a:p>
          <a:p>
            <a:r>
              <a:rPr lang="en-US" sz="2400" dirty="0">
                <a:solidFill>
                  <a:prstClr val="black"/>
                </a:solidFill>
              </a:rPr>
              <a:t>Perimeter- the distance around an object</a:t>
            </a:r>
          </a:p>
          <a:p>
            <a:r>
              <a:rPr lang="en-US" sz="2400" dirty="0">
                <a:solidFill>
                  <a:prstClr val="black"/>
                </a:solidFill>
              </a:rPr>
              <a:t>Rectangle-quadrilateral of opposite parallel lines</a:t>
            </a:r>
          </a:p>
          <a:p>
            <a:r>
              <a:rPr lang="en-US" sz="2400" dirty="0">
                <a:solidFill>
                  <a:prstClr val="black"/>
                </a:solidFill>
              </a:rPr>
              <a:t>Triangle-3 sided polygon</a:t>
            </a:r>
          </a:p>
          <a:p>
            <a:r>
              <a:rPr lang="en-US" sz="2400" dirty="0">
                <a:solidFill>
                  <a:prstClr val="black"/>
                </a:solidFill>
              </a:rPr>
              <a:t>Polygon-A plane shape</a:t>
            </a:r>
            <a:r>
              <a:rPr lang="en-US" sz="2400" dirty="0" smtClean="0">
                <a:solidFill>
                  <a:prstClr val="black"/>
                </a:solidFill>
              </a:rPr>
              <a:t>, two-dimensional</a:t>
            </a:r>
            <a:r>
              <a:rPr lang="en-US" sz="2400" dirty="0">
                <a:solidFill>
                  <a:prstClr val="black"/>
                </a:solidFill>
              </a:rPr>
              <a:t>, closed shape figure with straight sides.</a:t>
            </a:r>
          </a:p>
          <a:p>
            <a:r>
              <a:rPr lang="en-US" sz="2400" dirty="0">
                <a:solidFill>
                  <a:prstClr val="black"/>
                </a:solidFill>
              </a:rPr>
              <a:t>Square-special case parallelogram with all equal sides that intersect perpendicular.</a:t>
            </a:r>
          </a:p>
          <a:p>
            <a:r>
              <a:rPr lang="en-US" sz="2400" dirty="0">
                <a:solidFill>
                  <a:prstClr val="black"/>
                </a:solidFill>
              </a:rPr>
              <a:t>Equation-a statement that the values of two mathematical expressions are equal</a:t>
            </a:r>
          </a:p>
          <a:p>
            <a:r>
              <a:rPr lang="en-US" sz="2400" dirty="0">
                <a:solidFill>
                  <a:prstClr val="black"/>
                </a:solidFill>
              </a:rPr>
              <a:t>Polynomial-an expression of more than two algebraic terms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157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91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Shaping up for Geometry: Vocabulary that you must know and be able to use.</vt:lpstr>
      <vt:lpstr>Shaping up for Geometry: Vocabulary that you must know and be able to use.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Shaping up for Geometry: Vocabulary that you must know and be able to use.</dc:title>
  <dc:creator>EAA-PLTW</dc:creator>
  <cp:lastModifiedBy>EAA-PLTW</cp:lastModifiedBy>
  <cp:revision>1</cp:revision>
  <dcterms:created xsi:type="dcterms:W3CDTF">2014-10-04T19:40:57Z</dcterms:created>
  <dcterms:modified xsi:type="dcterms:W3CDTF">2014-10-04T19:50:21Z</dcterms:modified>
</cp:coreProperties>
</file>