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7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1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7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5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5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2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3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3D502-045B-443A-8EC1-2824A07E9C8A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AFD7-140E-4783-806B-5C33343F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9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coresolutions.com/math_presentation/k5_math_m2_final/player.html" TargetMode="External"/><Relationship Id="rId2" Type="http://schemas.openxmlformats.org/officeDocument/2006/relationships/hyperlink" Target="http://www.readtennessee.org/math/teachers/teachers_mathematics_toolkit/mathematical_practices/reason_abstractly_and_quantitatively.aspx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bs.org/parents/cyberchase/episodes/season-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</a:t>
            </a:r>
            <a:br>
              <a:rPr lang="en-US" dirty="0" smtClean="0"/>
            </a:br>
            <a:r>
              <a:rPr lang="en-US" dirty="0" smtClean="0"/>
              <a:t>Can you Reason abstractly?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657600"/>
            <a:ext cx="632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task: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Draw a picture that describes the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Decide how you would solve the question using you knowledge of number and operations.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Show the work of how you arrived to your answer</a:t>
            </a:r>
          </a:p>
        </p:txBody>
      </p:sp>
      <p:pic>
        <p:nvPicPr>
          <p:cNvPr id="8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37538" t="28765" r="20926" b="52309"/>
          <a:stretch/>
        </p:blipFill>
        <p:spPr bwMode="auto">
          <a:xfrm>
            <a:off x="1905000" y="1752600"/>
            <a:ext cx="5715000" cy="1828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815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and Algebraic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Learning how to </a:t>
            </a:r>
            <a:r>
              <a:rPr lang="en-US" dirty="0"/>
              <a:t> observe, describe, and record changes in predictable patterns?</a:t>
            </a:r>
          </a:p>
        </p:txBody>
      </p:sp>
    </p:spTree>
    <p:extLst>
      <p:ext uri="{BB962C8B-B14F-4D97-AF65-F5344CB8AC3E}">
        <p14:creationId xmlns:p14="http://schemas.microsoft.com/office/powerpoint/2010/main" val="381643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you will need to know and be able to do after this unit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143000"/>
            <a:ext cx="716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Solve </a:t>
            </a:r>
            <a:r>
              <a:rPr lang="en-US" dirty="0"/>
              <a:t>linear equations in one variable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linear equations with rational number coefficients, including equations whose solutions require expanding expressions using the distributive property and collecting like terms.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Compute </a:t>
            </a:r>
            <a:r>
              <a:rPr lang="en-US" dirty="0"/>
              <a:t>unit rates associated with ratios of fractions, including ratios of lengths, areas and other quantities measured in like or different units. </a:t>
            </a:r>
            <a:r>
              <a:rPr lang="en-US" i="1" dirty="0"/>
              <a:t>For example, if a person walks 1/2 mile in each 1/4 hour, compute the unit rate as the complex fraction </a:t>
            </a:r>
            <a:r>
              <a:rPr lang="en-US" i="1" baseline="30000" dirty="0"/>
              <a:t>1/2</a:t>
            </a:r>
            <a:r>
              <a:rPr lang="en-US" i="1" dirty="0"/>
              <a:t>/</a:t>
            </a:r>
            <a:r>
              <a:rPr lang="en-US" i="1" baseline="-25000" dirty="0"/>
              <a:t>1/4</a:t>
            </a:r>
            <a:r>
              <a:rPr lang="en-US" i="1" dirty="0"/>
              <a:t> miles per hour, equivalently 2 miles per hour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the constant of proportionality (unit rate) in tables, graphs, equations, diagrams, and verbal descriptions of proportional relationships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Graph proportional relationships, interpreting the unit rate as the slope of the graph. Compare two different proportional relationships represented in different ways. For example, compare a distance-time graph to a distance-time equation to determine which of two moving objects has greater speed.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4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2390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“Working” Vocabulary </a:t>
            </a:r>
            <a:r>
              <a:rPr lang="en-US" sz="3200" dirty="0" smtClean="0"/>
              <a:t>Terms</a:t>
            </a:r>
            <a:endParaRPr 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04218"/>
              </p:ext>
            </p:extLst>
          </p:nvPr>
        </p:nvGraphicFramePr>
        <p:xfrm>
          <a:off x="1371600" y="838200"/>
          <a:ext cx="4650248" cy="5615440"/>
        </p:xfrm>
        <a:graphic>
          <a:graphicData uri="http://schemas.openxmlformats.org/drawingml/2006/table">
            <a:tbl>
              <a:tblPr firstRow="1" firstCol="1" bandRow="1"/>
              <a:tblGrid>
                <a:gridCol w="4650248"/>
              </a:tblGrid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constant of proportionality (unit rate, scale factor)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constant rate of change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 variation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linear equation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proportion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rate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ratio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 rate change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constant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constant change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coordinate graph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coordinate pair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equation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expression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independent variable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relationship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scale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variable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x-axis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y-axis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x-coordinate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y-coordinate</a:t>
                      </a:r>
                    </a:p>
                  </a:txBody>
                  <a:tcPr marL="67574" marR="675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2209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SURE that you put time into understanding how these terms APPLY to what you are learning…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 of the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questions will we answer with this unit?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can proportional relationships be represented using tables,  graphs, and algebraic equations?</a:t>
            </a:r>
          </a:p>
          <a:p>
            <a:pPr marL="0" indent="0">
              <a:buNone/>
            </a:pPr>
            <a:r>
              <a:rPr lang="en-US" sz="2400" dirty="0"/>
              <a:t>How can proportions be used to find unknown quantities or inaccessible measurements?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When quantities have different measurements how can they be compared?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 you determine the percentage change for a given situation?</a:t>
            </a:r>
          </a:p>
          <a:p>
            <a:pPr marL="0" indent="0">
              <a:buNone/>
            </a:pPr>
            <a:r>
              <a:rPr lang="en-US" sz="2400" dirty="0"/>
              <a:t>What are some advantages of using ratios for a comparison?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6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determine the percentage change for a given situation?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572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895600" y="5486400"/>
                <a:ext cx="3416163" cy="631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/>
                          <m:t>New</m:t>
                        </m:r>
                        <m:r>
                          <a:rPr lang="en-US" sz="2400"/>
                          <m:t> </m:t>
                        </m:r>
                        <m:r>
                          <m:rPr>
                            <m:sty m:val="p"/>
                          </m:rPr>
                          <a:rPr lang="en-US" sz="2400"/>
                          <m:t>Value</m:t>
                        </m:r>
                        <m:r>
                          <a:rPr lang="en-US" sz="2400"/>
                          <m:t> </m:t>
                        </m:r>
                        <m:r>
                          <a:rPr lang="en-US" sz="2400" i="1"/>
                          <m:t>−</m:t>
                        </m:r>
                        <m:r>
                          <a:rPr lang="en-US" sz="2400"/>
                          <m:t> </m:t>
                        </m:r>
                        <m:r>
                          <m:rPr>
                            <m:sty m:val="p"/>
                          </m:rPr>
                          <a:rPr lang="en-US" sz="2400"/>
                          <m:t>Old</m:t>
                        </m:r>
                        <m:r>
                          <a:rPr lang="en-US" sz="2400"/>
                          <m:t> </m:t>
                        </m:r>
                        <m:r>
                          <m:rPr>
                            <m:sty m:val="p"/>
                          </m:rPr>
                          <a:rPr lang="en-US" sz="2400"/>
                          <m:t>Value</m:t>
                        </m:r>
                        <m:r>
                          <a:rPr lang="en-US" sz="2400"/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/>
                          <m:t>Old</m:t>
                        </m:r>
                        <m:r>
                          <a:rPr lang="en-US" sz="2400"/>
                          <m:t> </m:t>
                        </m:r>
                        <m:r>
                          <m:rPr>
                            <m:sty m:val="p"/>
                          </m:rPr>
                          <a:rPr lang="en-US" sz="2400"/>
                          <m:t>Value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× 100%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486400"/>
                <a:ext cx="3416163" cy="63132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63087"/>
              </p:ext>
            </p:extLst>
          </p:nvPr>
        </p:nvGraphicFramePr>
        <p:xfrm>
          <a:off x="260281" y="1844933"/>
          <a:ext cx="8686800" cy="2939534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77711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Step 1: Calculate the change (subtract old value from the new value)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C0"/>
                    </a:solidFill>
                  </a:tcPr>
                </a:tc>
              </a:tr>
              <a:tr h="77711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Step 2: Divide that change by the old value (you will get a decimal number)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C0"/>
                    </a:solidFill>
                  </a:tcPr>
                </a:tc>
              </a:tr>
              <a:tr h="138529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Step 3: Convert that to a percentage (by multiplying by 100 and adding a "%" sign)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C0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04800" y="487873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How to Calculate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teaching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672579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http://www.readtennessee.org/math/teachers/teachers_mathematics_toolkit/mathematical_practices/reason_abstractly_and_quantitatively.aspx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8956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http://www.commoncoresolutions.com/math_presentation/k5_math_m2_final/player.html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3434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http://www.pbs.org/parents/cyberchase/episodes/season-3/</a:t>
            </a:r>
            <a:r>
              <a:rPr lang="en-US" dirty="0" smtClean="0"/>
              <a:t> - cyber squad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09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301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 Now Can you Reason abstractly?</vt:lpstr>
      <vt:lpstr>Operations and Algebraic Thinking</vt:lpstr>
      <vt:lpstr>PowerPoint Presentation</vt:lpstr>
      <vt:lpstr>“Working” Vocabulary Terms</vt:lpstr>
      <vt:lpstr>Essential Questions of the unit</vt:lpstr>
      <vt:lpstr>How do you determine the percentage change for a given situation? </vt:lpstr>
      <vt:lpstr>Resources for teaching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and Algebraic Thinking</dc:title>
  <dc:creator>EAA-PLTW</dc:creator>
  <cp:lastModifiedBy>EAA-PLTW</cp:lastModifiedBy>
  <cp:revision>12</cp:revision>
  <dcterms:created xsi:type="dcterms:W3CDTF">2015-01-19T18:15:51Z</dcterms:created>
  <dcterms:modified xsi:type="dcterms:W3CDTF">2015-01-25T15:24:13Z</dcterms:modified>
</cp:coreProperties>
</file>