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3" r:id="rId3"/>
    <p:sldId id="256" r:id="rId4"/>
    <p:sldId id="257" r:id="rId5"/>
    <p:sldId id="258" r:id="rId6"/>
    <p:sldId id="259" r:id="rId7"/>
    <p:sldId id="260" r:id="rId8"/>
    <p:sldId id="261" r:id="rId9"/>
    <p:sldId id="262"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4660"/>
  </p:normalViewPr>
  <p:slideViewPr>
    <p:cSldViewPr snapToGrid="0">
      <p:cViewPr>
        <p:scale>
          <a:sx n="81" d="100"/>
          <a:sy n="81" d="100"/>
        </p:scale>
        <p:origin x="-9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8D7C53-18A4-499F-B114-68F4D603AE97}"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A7B4A-30F2-4C69-92A0-A5794CF613C6}" type="slidenum">
              <a:rPr lang="en-US" smtClean="0"/>
              <a:t>‹#›</a:t>
            </a:fld>
            <a:endParaRPr lang="en-US"/>
          </a:p>
        </p:txBody>
      </p:sp>
    </p:spTree>
    <p:extLst>
      <p:ext uri="{BB962C8B-B14F-4D97-AF65-F5344CB8AC3E}">
        <p14:creationId xmlns:p14="http://schemas.microsoft.com/office/powerpoint/2010/main" val="367470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8D7C53-18A4-499F-B114-68F4D603AE97}"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A7B4A-30F2-4C69-92A0-A5794CF613C6}" type="slidenum">
              <a:rPr lang="en-US" smtClean="0"/>
              <a:t>‹#›</a:t>
            </a:fld>
            <a:endParaRPr lang="en-US"/>
          </a:p>
        </p:txBody>
      </p:sp>
    </p:spTree>
    <p:extLst>
      <p:ext uri="{BB962C8B-B14F-4D97-AF65-F5344CB8AC3E}">
        <p14:creationId xmlns:p14="http://schemas.microsoft.com/office/powerpoint/2010/main" val="83276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8D7C53-18A4-499F-B114-68F4D603AE97}"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A7B4A-30F2-4C69-92A0-A5794CF613C6}" type="slidenum">
              <a:rPr lang="en-US" smtClean="0"/>
              <a:t>‹#›</a:t>
            </a:fld>
            <a:endParaRPr lang="en-US"/>
          </a:p>
        </p:txBody>
      </p:sp>
    </p:spTree>
    <p:extLst>
      <p:ext uri="{BB962C8B-B14F-4D97-AF65-F5344CB8AC3E}">
        <p14:creationId xmlns:p14="http://schemas.microsoft.com/office/powerpoint/2010/main" val="62484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sz="1800">
              <a:solidFill>
                <a:prstClr val="black"/>
              </a:solidFill>
            </a:endParaRPr>
          </a:p>
        </p:txBody>
      </p:sp>
      <p:sp>
        <p:nvSpPr>
          <p:cNvPr id="5" name="Oval 4"/>
          <p:cNvSpPr/>
          <p:nvPr/>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sz="1800">
              <a:solidFill>
                <a:prstClr val="black"/>
              </a:solidFill>
            </a:endParaRPr>
          </a:p>
        </p:txBody>
      </p:sp>
      <p:sp>
        <p:nvSpPr>
          <p:cNvPr id="14" name="Title 13"/>
          <p:cNvSpPr>
            <a:spLocks noGrp="1"/>
          </p:cNvSpPr>
          <p:nvPr>
            <p:ph type="ctrTitle"/>
          </p:nvPr>
        </p:nvSpPr>
        <p:spPr>
          <a:xfrm>
            <a:off x="1910080" y="359898"/>
            <a:ext cx="987552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7" name="Footer Placeholder 19"/>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8" name="Slide Number Placeholder 9"/>
          <p:cNvSpPr>
            <a:spLocks noGrp="1"/>
          </p:cNvSpPr>
          <p:nvPr>
            <p:ph type="sldNum" sz="quarter" idx="12"/>
          </p:nvPr>
        </p:nvSpPr>
        <p:spPr/>
        <p:txBody>
          <a:bodyPr/>
          <a:lstStyle>
            <a:lvl1pPr>
              <a:defRPr/>
            </a:lvl1pPr>
          </a:lstStyle>
          <a:p>
            <a:fld id="{640A8D67-5C4B-47EA-BCB1-66266A5D5632}" type="slidenum">
              <a:rPr lang="en-US" altLang="en-US"/>
              <a:pPr/>
              <a:t>‹#›</a:t>
            </a:fld>
            <a:endParaRPr lang="en-US" altLang="en-US"/>
          </a:p>
        </p:txBody>
      </p:sp>
    </p:spTree>
    <p:extLst>
      <p:ext uri="{BB962C8B-B14F-4D97-AF65-F5344CB8AC3E}">
        <p14:creationId xmlns:p14="http://schemas.microsoft.com/office/powerpoint/2010/main" val="307887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fld id="{F4CC8DAE-4D41-4F59-A9B8-A859B7664647}" type="slidenum">
              <a:rPr lang="en-US" altLang="en-US"/>
              <a:pPr/>
              <a:t>‹#›</a:t>
            </a:fld>
            <a:endParaRPr lang="en-US" altLang="en-US"/>
          </a:p>
        </p:txBody>
      </p:sp>
    </p:spTree>
    <p:extLst>
      <p:ext uri="{BB962C8B-B14F-4D97-AF65-F5344CB8AC3E}">
        <p14:creationId xmlns:p14="http://schemas.microsoft.com/office/powerpoint/2010/main" val="627036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5" name="Rectangle 4"/>
          <p:cNvSpPr>
            <a:spLocks noChangeArrowheads="1"/>
          </p:cNvSpPr>
          <p:nvPr/>
        </p:nvSpPr>
        <p:spPr bwMode="invGray">
          <a:xfrm>
            <a:off x="3048000" y="0"/>
            <a:ext cx="101600"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extLst/>
          </a:lstStyle>
          <a:p>
            <a:pPr algn="ctr" fontAlgn="base">
              <a:spcBef>
                <a:spcPct val="0"/>
              </a:spcBef>
              <a:spcAft>
                <a:spcPct val="0"/>
              </a:spcAft>
              <a:defRPr/>
            </a:pPr>
            <a:endParaRPr lang="en-US" sz="1800">
              <a:solidFill>
                <a:prstClr val="white"/>
              </a:solidFill>
              <a:ea typeface="MS PGothic" panose="020B0600070205080204" pitchFamily="34" charset="-128"/>
            </a:endParaRPr>
          </a:p>
        </p:txBody>
      </p:sp>
      <p:sp>
        <p:nvSpPr>
          <p:cNvPr id="6" name="Oval 5"/>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sz="1800">
              <a:solidFill>
                <a:prstClr val="black"/>
              </a:solidFill>
            </a:endParaRPr>
          </a:p>
        </p:txBody>
      </p:sp>
      <p:sp>
        <p:nvSpPr>
          <p:cNvPr id="7" name="Oval 6"/>
          <p:cNvSpPr/>
          <p:nvPr/>
        </p:nvSpPr>
        <p:spPr>
          <a:xfrm>
            <a:off x="3210984"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sz="1800">
              <a:solidFill>
                <a:prstClr val="black"/>
              </a:solidFill>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9" name="Footer Placeholder 4"/>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5"/>
          <p:cNvSpPr>
            <a:spLocks noGrp="1"/>
          </p:cNvSpPr>
          <p:nvPr>
            <p:ph type="sldNum" sz="quarter" idx="12"/>
          </p:nvPr>
        </p:nvSpPr>
        <p:spPr/>
        <p:txBody>
          <a:bodyPr/>
          <a:lstStyle>
            <a:lvl1pPr>
              <a:defRPr/>
            </a:lvl1pPr>
          </a:lstStyle>
          <a:p>
            <a:fld id="{9D97429A-FE3D-429A-99E9-3C782A18668B}" type="slidenum">
              <a:rPr lang="en-US" altLang="en-US"/>
              <a:pPr/>
              <a:t>‹#›</a:t>
            </a:fld>
            <a:endParaRPr lang="en-US" altLang="en-US"/>
          </a:p>
        </p:txBody>
      </p:sp>
    </p:spTree>
    <p:extLst>
      <p:ext uri="{BB962C8B-B14F-4D97-AF65-F5344CB8AC3E}">
        <p14:creationId xmlns:p14="http://schemas.microsoft.com/office/powerpoint/2010/main" val="3232596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Slide Number Placeholder 21"/>
          <p:cNvSpPr>
            <a:spLocks noGrp="1"/>
          </p:cNvSpPr>
          <p:nvPr>
            <p:ph type="sldNum" sz="quarter" idx="12"/>
          </p:nvPr>
        </p:nvSpPr>
        <p:spPr/>
        <p:txBody>
          <a:bodyPr/>
          <a:lstStyle>
            <a:lvl1pPr>
              <a:defRPr/>
            </a:lvl1pPr>
          </a:lstStyle>
          <a:p>
            <a:fld id="{A8F05EFD-ADD4-493E-A894-5254CA31FCEF}" type="slidenum">
              <a:rPr lang="en-US" altLang="en-US"/>
              <a:pPr/>
              <a:t>‹#›</a:t>
            </a:fld>
            <a:endParaRPr lang="en-US" altLang="en-US"/>
          </a:p>
        </p:txBody>
      </p:sp>
    </p:spTree>
    <p:extLst>
      <p:ext uri="{BB962C8B-B14F-4D97-AF65-F5344CB8AC3E}">
        <p14:creationId xmlns:p14="http://schemas.microsoft.com/office/powerpoint/2010/main" val="3115164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lvl1pPr>
              <a:defRPr/>
            </a:lvl1pPr>
          </a:lstStyle>
          <a:p>
            <a:fld id="{3D0D22F7-3C3D-4028-8E69-46DC03BA1A24}" type="slidenum">
              <a:rPr lang="en-US" altLang="en-US"/>
              <a:pPr/>
              <a:t>‹#›</a:t>
            </a:fld>
            <a:endParaRPr lang="en-US" altLang="en-US"/>
          </a:p>
        </p:txBody>
      </p:sp>
    </p:spTree>
    <p:extLst>
      <p:ext uri="{BB962C8B-B14F-4D97-AF65-F5344CB8AC3E}">
        <p14:creationId xmlns:p14="http://schemas.microsoft.com/office/powerpoint/2010/main" val="1713064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5" name="Slide Number Placeholder 21"/>
          <p:cNvSpPr>
            <a:spLocks noGrp="1"/>
          </p:cNvSpPr>
          <p:nvPr>
            <p:ph type="sldNum" sz="quarter" idx="12"/>
          </p:nvPr>
        </p:nvSpPr>
        <p:spPr/>
        <p:txBody>
          <a:bodyPr/>
          <a:lstStyle>
            <a:lvl1pPr>
              <a:defRPr/>
            </a:lvl1pPr>
          </a:lstStyle>
          <a:p>
            <a:fld id="{DE16C2E5-4F8B-42E3-85E1-A8461D912604}" type="slidenum">
              <a:rPr lang="en-US" altLang="en-US"/>
              <a:pPr/>
              <a:t>‹#›</a:t>
            </a:fld>
            <a:endParaRPr lang="en-US" altLang="en-US"/>
          </a:p>
        </p:txBody>
      </p:sp>
    </p:spTree>
    <p:extLst>
      <p:ext uri="{BB962C8B-B14F-4D97-AF65-F5344CB8AC3E}">
        <p14:creationId xmlns:p14="http://schemas.microsoft.com/office/powerpoint/2010/main" val="2805333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352552"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3" name="Rectangle 2"/>
          <p:cNvSpPr>
            <a:spLocks noChangeArrowheads="1"/>
          </p:cNvSpPr>
          <p:nvPr/>
        </p:nvSpPr>
        <p:spPr bwMode="invGray">
          <a:xfrm>
            <a:off x="1352551" y="0"/>
            <a:ext cx="97367"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extLst/>
          </a:lstStyle>
          <a:p>
            <a:pPr algn="ctr" fontAlgn="base">
              <a:spcBef>
                <a:spcPct val="0"/>
              </a:spcBef>
              <a:spcAft>
                <a:spcPct val="0"/>
              </a:spcAft>
              <a:defRPr/>
            </a:pPr>
            <a:endParaRPr lang="en-US" sz="1800">
              <a:solidFill>
                <a:prstClr val="white"/>
              </a:solidFill>
              <a:ea typeface="MS PGothic" panose="020B0600070205080204" pitchFamily="34" charset="-128"/>
            </a:endParaRPr>
          </a:p>
        </p:txBody>
      </p:sp>
      <p:sp>
        <p:nvSpPr>
          <p:cNvPr id="4" name="Date Placeholder 1"/>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5" name="Footer Placeholder 2"/>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6" name="Slide Number Placeholder 3"/>
          <p:cNvSpPr>
            <a:spLocks noGrp="1"/>
          </p:cNvSpPr>
          <p:nvPr>
            <p:ph type="sldNum" sz="quarter" idx="12"/>
          </p:nvPr>
        </p:nvSpPr>
        <p:spPr/>
        <p:txBody>
          <a:bodyPr/>
          <a:lstStyle>
            <a:lvl1pPr>
              <a:defRPr/>
            </a:lvl1pPr>
          </a:lstStyle>
          <a:p>
            <a:fld id="{C8B81D9B-9C06-4699-91F1-A84B32BE0C8A}" type="slidenum">
              <a:rPr lang="en-US" altLang="en-US"/>
              <a:pPr/>
              <a:t>‹#›</a:t>
            </a:fld>
            <a:endParaRPr lang="en-US" altLang="en-US"/>
          </a:p>
        </p:txBody>
      </p:sp>
    </p:spTree>
    <p:extLst>
      <p:ext uri="{BB962C8B-B14F-4D97-AF65-F5344CB8AC3E}">
        <p14:creationId xmlns:p14="http://schemas.microsoft.com/office/powerpoint/2010/main" val="4077382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lvl1pPr>
              <a:defRPr/>
            </a:lvl1pPr>
          </a:lstStyle>
          <a:p>
            <a:fld id="{B7D9C992-E86C-405D-A701-4C4673E77814}" type="slidenum">
              <a:rPr lang="en-US" altLang="en-US"/>
              <a:pPr/>
              <a:t>‹#›</a:t>
            </a:fld>
            <a:endParaRPr lang="en-US" altLang="en-US"/>
          </a:p>
        </p:txBody>
      </p:sp>
    </p:spTree>
    <p:extLst>
      <p:ext uri="{BB962C8B-B14F-4D97-AF65-F5344CB8AC3E}">
        <p14:creationId xmlns:p14="http://schemas.microsoft.com/office/powerpoint/2010/main" val="176735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8D7C53-18A4-499F-B114-68F4D603AE97}"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A7B4A-30F2-4C69-92A0-A5794CF613C6}" type="slidenum">
              <a:rPr lang="en-US" smtClean="0"/>
              <a:t>‹#›</a:t>
            </a:fld>
            <a:endParaRPr lang="en-US"/>
          </a:p>
        </p:txBody>
      </p:sp>
    </p:spTree>
    <p:extLst>
      <p:ext uri="{BB962C8B-B14F-4D97-AF65-F5344CB8AC3E}">
        <p14:creationId xmlns:p14="http://schemas.microsoft.com/office/powerpoint/2010/main" val="442057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base">
              <a:lnSpc>
                <a:spcPts val="3000"/>
              </a:lnSpc>
              <a:spcBef>
                <a:spcPts val="600"/>
              </a:spcBef>
              <a:spcAft>
                <a:spcPct val="0"/>
              </a:spcAft>
              <a:buClr>
                <a:srgbClr val="3891A7"/>
              </a:buClr>
              <a:buSzPct val="80000"/>
              <a:buFont typeface="Wingdings 2"/>
              <a:buNone/>
              <a:defRPr/>
            </a:pPr>
            <a:endParaRPr lang="en-US" sz="3200">
              <a:solidFill>
                <a:prstClr val="black"/>
              </a:solidFill>
              <a:ea typeface="MS PGothic" panose="020B0600070205080204" pitchFamily="34" charset="-128"/>
            </a:endParaRPr>
          </a:p>
        </p:txBody>
      </p:sp>
      <p:sp>
        <p:nvSpPr>
          <p:cNvPr id="6" name="Flowchart: Process 5"/>
          <p:cNvSpPr>
            <a:spLocks noChangeArrowheads="1"/>
          </p:cNvSpPr>
          <p:nvPr/>
        </p:nvSpPr>
        <p:spPr bwMode="auto">
          <a:xfrm rot="19468671">
            <a:off x="529167" y="954089"/>
            <a:ext cx="914400" cy="204787"/>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rgbClr val="EBDAB1">
                <a:alpha val="39998"/>
              </a:srgbClr>
            </a:outerShdw>
          </a:effectLst>
        </p:spPr>
        <p:txBody>
          <a:bodyPr anchor="ctr"/>
          <a:lstStyle>
            <a:extLst/>
          </a:lstStyle>
          <a:p>
            <a:pPr algn="ctr" fontAlgn="base">
              <a:spcBef>
                <a:spcPct val="0"/>
              </a:spcBef>
              <a:spcAft>
                <a:spcPct val="0"/>
              </a:spcAft>
              <a:defRPr/>
            </a:pPr>
            <a:endParaRPr lang="en-US" sz="1800">
              <a:solidFill>
                <a:prstClr val="white"/>
              </a:solidFill>
              <a:ea typeface="MS PGothic" panose="020B0600070205080204" pitchFamily="34" charset="-128"/>
            </a:endParaRPr>
          </a:p>
        </p:txBody>
      </p:sp>
      <p:sp>
        <p:nvSpPr>
          <p:cNvPr id="7" name="Flowchart: Process 6"/>
          <p:cNvSpPr>
            <a:spLocks noChangeArrowheads="1"/>
          </p:cNvSpPr>
          <p:nvPr/>
        </p:nvSpPr>
        <p:spPr bwMode="auto">
          <a:xfrm rot="2103354" flipH="1">
            <a:off x="6671734" y="936625"/>
            <a:ext cx="865717" cy="204788"/>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chemeClr val="bg2">
                <a:alpha val="20000"/>
              </a:schemeClr>
            </a:outerShdw>
          </a:effectLst>
        </p:spPr>
        <p:txBody>
          <a:bodyPr anchor="ctr"/>
          <a:lstStyle>
            <a:extLst/>
          </a:lstStyle>
          <a:p>
            <a:pPr algn="ctr" fontAlgn="base">
              <a:spcBef>
                <a:spcPct val="0"/>
              </a:spcBef>
              <a:spcAft>
                <a:spcPct val="0"/>
              </a:spcAft>
              <a:defRPr/>
            </a:pPr>
            <a:endParaRPr lang="en-US" sz="1800" dirty="0">
              <a:solidFill>
                <a:prstClr val="white"/>
              </a:solidFill>
              <a:ea typeface="MS PGothic" panose="020B0600070205080204" pitchFamily="34" charset="-128"/>
            </a:endParaRPr>
          </a:p>
        </p:txBody>
      </p:sp>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solidFill>
                <a:srgbClr val="E7DEC9">
                  <a:shade val="50000"/>
                  <a:satMod val="200000"/>
                </a:srgbClr>
              </a:solidFill>
            </a:endParaRPr>
          </a:p>
        </p:txBody>
      </p:sp>
      <p:sp>
        <p:nvSpPr>
          <p:cNvPr id="9"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6"/>
          <p:cNvSpPr>
            <a:spLocks noGrp="1"/>
          </p:cNvSpPr>
          <p:nvPr>
            <p:ph type="sldNum" sz="quarter" idx="12"/>
          </p:nvPr>
        </p:nvSpPr>
        <p:spPr/>
        <p:txBody>
          <a:bodyPr/>
          <a:lstStyle>
            <a:lvl1pPr>
              <a:defRPr/>
            </a:lvl1pPr>
          </a:lstStyle>
          <a:p>
            <a:fld id="{03A966C1-B5D4-4DEB-92A7-913AC125FF17}" type="slidenum">
              <a:rPr lang="en-US" altLang="en-US"/>
              <a:pPr/>
              <a:t>‹#›</a:t>
            </a:fld>
            <a:endParaRPr lang="en-US" altLang="en-US"/>
          </a:p>
        </p:txBody>
      </p:sp>
    </p:spTree>
    <p:extLst>
      <p:ext uri="{BB962C8B-B14F-4D97-AF65-F5344CB8AC3E}">
        <p14:creationId xmlns:p14="http://schemas.microsoft.com/office/powerpoint/2010/main" val="303956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fld id="{2CA76E2A-049D-4592-B9BB-4933979A5BF0}" type="slidenum">
              <a:rPr lang="en-US" altLang="en-US"/>
              <a:pPr/>
              <a:t>‹#›</a:t>
            </a:fld>
            <a:endParaRPr lang="en-US" altLang="en-US"/>
          </a:p>
        </p:txBody>
      </p:sp>
    </p:spTree>
    <p:extLst>
      <p:ext uri="{BB962C8B-B14F-4D97-AF65-F5344CB8AC3E}">
        <p14:creationId xmlns:p14="http://schemas.microsoft.com/office/powerpoint/2010/main" val="156494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fld id="{6C1EB777-FD43-4C7F-8A74-41A49EE1A16A}" type="slidenum">
              <a:rPr lang="en-US" altLang="en-US"/>
              <a:pPr/>
              <a:t>‹#›</a:t>
            </a:fld>
            <a:endParaRPr lang="en-US" altLang="en-US"/>
          </a:p>
        </p:txBody>
      </p:sp>
    </p:spTree>
    <p:extLst>
      <p:ext uri="{BB962C8B-B14F-4D97-AF65-F5344CB8AC3E}">
        <p14:creationId xmlns:p14="http://schemas.microsoft.com/office/powerpoint/2010/main" val="619203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10972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41763"/>
            <a:ext cx="10972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Slide Number Placeholder 21"/>
          <p:cNvSpPr>
            <a:spLocks noGrp="1"/>
          </p:cNvSpPr>
          <p:nvPr>
            <p:ph type="sldNum" sz="quarter" idx="12"/>
          </p:nvPr>
        </p:nvSpPr>
        <p:spPr/>
        <p:txBody>
          <a:bodyPr/>
          <a:lstStyle>
            <a:lvl1pPr>
              <a:defRPr/>
            </a:lvl1pPr>
          </a:lstStyle>
          <a:p>
            <a:fld id="{72B7C5AA-5FBD-448C-B015-0FDC33914321}" type="slidenum">
              <a:rPr lang="en-US" altLang="en-US"/>
              <a:pPr/>
              <a:t>‹#›</a:t>
            </a:fld>
            <a:endParaRPr lang="en-US" altLang="en-US"/>
          </a:p>
        </p:txBody>
      </p:sp>
    </p:spTree>
    <p:extLst>
      <p:ext uri="{BB962C8B-B14F-4D97-AF65-F5344CB8AC3E}">
        <p14:creationId xmlns:p14="http://schemas.microsoft.com/office/powerpoint/2010/main" val="4030955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solidFill>
                <a:srgbClr val="E7DEC9">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Slide Number Placeholder 21"/>
          <p:cNvSpPr>
            <a:spLocks noGrp="1"/>
          </p:cNvSpPr>
          <p:nvPr>
            <p:ph type="sldNum" sz="quarter" idx="12"/>
          </p:nvPr>
        </p:nvSpPr>
        <p:spPr/>
        <p:txBody>
          <a:bodyPr/>
          <a:lstStyle>
            <a:lvl1pPr>
              <a:defRPr/>
            </a:lvl1pPr>
          </a:lstStyle>
          <a:p>
            <a:fld id="{CAA741D6-1D2C-4AE6-ACAB-09F7BB631DBC}" type="slidenum">
              <a:rPr lang="en-US" altLang="en-US"/>
              <a:pPr/>
              <a:t>‹#›</a:t>
            </a:fld>
            <a:endParaRPr lang="en-US" altLang="en-US"/>
          </a:p>
        </p:txBody>
      </p:sp>
    </p:spTree>
    <p:extLst>
      <p:ext uri="{BB962C8B-B14F-4D97-AF65-F5344CB8AC3E}">
        <p14:creationId xmlns:p14="http://schemas.microsoft.com/office/powerpoint/2010/main" val="330778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8D7C53-18A4-499F-B114-68F4D603AE97}"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A7B4A-30F2-4C69-92A0-A5794CF613C6}" type="slidenum">
              <a:rPr lang="en-US" smtClean="0"/>
              <a:t>‹#›</a:t>
            </a:fld>
            <a:endParaRPr lang="en-US"/>
          </a:p>
        </p:txBody>
      </p:sp>
    </p:spTree>
    <p:extLst>
      <p:ext uri="{BB962C8B-B14F-4D97-AF65-F5344CB8AC3E}">
        <p14:creationId xmlns:p14="http://schemas.microsoft.com/office/powerpoint/2010/main" val="164929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8D7C53-18A4-499F-B114-68F4D603AE97}" type="datetimeFigureOut">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A7B4A-30F2-4C69-92A0-A5794CF613C6}" type="slidenum">
              <a:rPr lang="en-US" smtClean="0"/>
              <a:t>‹#›</a:t>
            </a:fld>
            <a:endParaRPr lang="en-US"/>
          </a:p>
        </p:txBody>
      </p:sp>
    </p:spTree>
    <p:extLst>
      <p:ext uri="{BB962C8B-B14F-4D97-AF65-F5344CB8AC3E}">
        <p14:creationId xmlns:p14="http://schemas.microsoft.com/office/powerpoint/2010/main" val="91535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8D7C53-18A4-499F-B114-68F4D603AE97}" type="datetimeFigureOut">
              <a:rPr lang="en-US" smtClean="0"/>
              <a:t>11/29/2015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A7B4A-30F2-4C69-92A0-A5794CF613C6}" type="slidenum">
              <a:rPr lang="en-US" smtClean="0"/>
              <a:t>‹#›</a:t>
            </a:fld>
            <a:endParaRPr lang="en-US"/>
          </a:p>
        </p:txBody>
      </p:sp>
    </p:spTree>
    <p:extLst>
      <p:ext uri="{BB962C8B-B14F-4D97-AF65-F5344CB8AC3E}">
        <p14:creationId xmlns:p14="http://schemas.microsoft.com/office/powerpoint/2010/main" val="205008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8D7C53-18A4-499F-B114-68F4D603AE97}" type="datetimeFigureOut">
              <a:rPr lang="en-US" smtClean="0"/>
              <a:t>11/29/2015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A7B4A-30F2-4C69-92A0-A5794CF613C6}" type="slidenum">
              <a:rPr lang="en-US" smtClean="0"/>
              <a:t>‹#›</a:t>
            </a:fld>
            <a:endParaRPr lang="en-US"/>
          </a:p>
        </p:txBody>
      </p:sp>
    </p:spTree>
    <p:extLst>
      <p:ext uri="{BB962C8B-B14F-4D97-AF65-F5344CB8AC3E}">
        <p14:creationId xmlns:p14="http://schemas.microsoft.com/office/powerpoint/2010/main" val="169206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D7C53-18A4-499F-B114-68F4D603AE97}" type="datetimeFigureOut">
              <a:rPr lang="en-US" smtClean="0"/>
              <a:t>11/29/2015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A7B4A-30F2-4C69-92A0-A5794CF613C6}" type="slidenum">
              <a:rPr lang="en-US" smtClean="0"/>
              <a:t>‹#›</a:t>
            </a:fld>
            <a:endParaRPr lang="en-US"/>
          </a:p>
        </p:txBody>
      </p:sp>
    </p:spTree>
    <p:extLst>
      <p:ext uri="{BB962C8B-B14F-4D97-AF65-F5344CB8AC3E}">
        <p14:creationId xmlns:p14="http://schemas.microsoft.com/office/powerpoint/2010/main" val="157319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8D7C53-18A4-499F-B114-68F4D603AE97}" type="datetimeFigureOut">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A7B4A-30F2-4C69-92A0-A5794CF613C6}" type="slidenum">
              <a:rPr lang="en-US" smtClean="0"/>
              <a:t>‹#›</a:t>
            </a:fld>
            <a:endParaRPr lang="en-US"/>
          </a:p>
        </p:txBody>
      </p:sp>
    </p:spTree>
    <p:extLst>
      <p:ext uri="{BB962C8B-B14F-4D97-AF65-F5344CB8AC3E}">
        <p14:creationId xmlns:p14="http://schemas.microsoft.com/office/powerpoint/2010/main" val="101459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8D7C53-18A4-499F-B114-68F4D603AE97}" type="datetimeFigureOut">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A7B4A-30F2-4C69-92A0-A5794CF613C6}" type="slidenum">
              <a:rPr lang="en-US" smtClean="0"/>
              <a:t>‹#›</a:t>
            </a:fld>
            <a:endParaRPr lang="en-US"/>
          </a:p>
        </p:txBody>
      </p:sp>
    </p:spTree>
    <p:extLst>
      <p:ext uri="{BB962C8B-B14F-4D97-AF65-F5344CB8AC3E}">
        <p14:creationId xmlns:p14="http://schemas.microsoft.com/office/powerpoint/2010/main" val="357458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D7C53-18A4-499F-B114-68F4D603AE97}" type="datetimeFigureOut">
              <a:rPr lang="en-US" smtClean="0"/>
              <a:t>11/29/2015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A7B4A-30F2-4C69-92A0-A5794CF613C6}" type="slidenum">
              <a:rPr lang="en-US" smtClean="0"/>
              <a:t>‹#›</a:t>
            </a:fld>
            <a:endParaRPr lang="en-US"/>
          </a:p>
        </p:txBody>
      </p:sp>
    </p:spTree>
    <p:extLst>
      <p:ext uri="{BB962C8B-B14F-4D97-AF65-F5344CB8AC3E}">
        <p14:creationId xmlns:p14="http://schemas.microsoft.com/office/powerpoint/2010/main" val="3992538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8" name="Oval 7"/>
          <p:cNvSpPr>
            <a:spLocks noChangeArrowheads="1"/>
          </p:cNvSpPr>
          <p:nvPr/>
        </p:nvSpPr>
        <p:spPr bwMode="auto">
          <a:xfrm>
            <a:off x="224367" y="20639"/>
            <a:ext cx="2271184" cy="1703387"/>
          </a:xfrm>
          <a:prstGeom prst="ellipse">
            <a:avLst/>
          </a:prstGeom>
          <a:noFill/>
          <a:ln w="27305" cap="rnd">
            <a:solidFill>
              <a:srgbClr val="FFF6DB"/>
            </a:solidFill>
            <a:round/>
            <a:headEnd/>
            <a:tailEnd/>
          </a:ln>
          <a:effectLst>
            <a:outerShdw blurRad="25400" dist="25400" dir="5400000" algn="tl" rotWithShape="0">
              <a:srgbClr val="AFA58D">
                <a:alpha val="84998"/>
              </a:srgbClr>
            </a:outerShdw>
          </a:effectLst>
          <a:extLst>
            <a:ext uri="{909E8E84-426E-40DD-AFC4-6F175D3DCCD1}">
              <a14:hiddenFill xmlns:a14="http://schemas.microsoft.com/office/drawing/2010/main">
                <a:solidFill>
                  <a:srgbClr val="FFFFFF"/>
                </a:solidFill>
              </a14:hiddenFill>
            </a:ext>
          </a:extLst>
        </p:spPr>
        <p:txBody>
          <a:bodyPr anchor="ctr"/>
          <a:lstStyle>
            <a:extLst/>
          </a:lstStyle>
          <a:p>
            <a:pPr algn="ctr" fontAlgn="base">
              <a:spcBef>
                <a:spcPct val="0"/>
              </a:spcBef>
              <a:spcAft>
                <a:spcPct val="0"/>
              </a:spcAft>
              <a:defRPr/>
            </a:pPr>
            <a:endParaRPr lang="en-US" sz="1800">
              <a:solidFill>
                <a:prstClr val="white"/>
              </a:solidFill>
              <a:ea typeface="MS PGothic" panose="020B0600070205080204" pitchFamily="34" charset="-128"/>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12" name="Rectangle 11"/>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1800">
              <a:solidFill>
                <a:prstClr val="white"/>
              </a:solidFill>
            </a:endParaRPr>
          </a:p>
        </p:txBody>
      </p:sp>
      <p:sp>
        <p:nvSpPr>
          <p:cNvPr id="5" name="Title Placeholder 4"/>
          <p:cNvSpPr>
            <a:spLocks noGrp="1"/>
          </p:cNvSpPr>
          <p:nvPr>
            <p:ph type="title"/>
          </p:nvPr>
        </p:nvSpPr>
        <p:spPr>
          <a:xfrm>
            <a:off x="1913467" y="274638"/>
            <a:ext cx="9999133"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913467" y="1447800"/>
            <a:ext cx="99991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latin typeface="Times New Roman" charset="0"/>
                <a:ea typeface="+mn-ea"/>
              </a:defRPr>
            </a:lvl1pPr>
            <a:extLst/>
          </a:lstStyle>
          <a:p>
            <a:pPr fontAlgn="base">
              <a:spcBef>
                <a:spcPct val="0"/>
              </a:spcBef>
              <a:spcAft>
                <a:spcPct val="0"/>
              </a:spcAft>
              <a:defRPr/>
            </a:pPr>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latin typeface="Times New Roman" charset="0"/>
                <a:ea typeface="+mn-ea"/>
              </a:defRPr>
            </a:lvl1pPr>
            <a:extLst/>
          </a:lstStyle>
          <a:p>
            <a:pPr fontAlgn="base">
              <a:spcBef>
                <a:spcPct val="0"/>
              </a:spcBef>
              <a:spcAft>
                <a:spcPct val="0"/>
              </a:spcAft>
              <a:defRPr/>
            </a:pPr>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1148503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pPr fontAlgn="base">
              <a:spcBef>
                <a:spcPct val="0"/>
              </a:spcBef>
              <a:spcAft>
                <a:spcPct val="0"/>
              </a:spcAft>
            </a:pPr>
            <a:fld id="{069A5BC4-ACCD-4F14-B1E8-DF5C088C8C79}" type="slidenum">
              <a:rPr lang="en-US" altLang="en-US">
                <a:latin typeface="Times New Roman" panose="02020603050405020304" pitchFamily="18" charset="0"/>
                <a:ea typeface="MS PGothic" panose="020B0600070205080204" pitchFamily="34" charset="-128"/>
              </a:rPr>
              <a:pPr fontAlgn="base">
                <a:spcBef>
                  <a:spcPct val="0"/>
                </a:spcBef>
                <a:spcAft>
                  <a:spcPct val="0"/>
                </a:spcAft>
              </a:pPr>
              <a:t>‹#›</a:t>
            </a:fld>
            <a:endParaRPr lang="en-US" altLang="en-US">
              <a:latin typeface="Times New Roman" panose="02020603050405020304" pitchFamily="18" charset="0"/>
              <a:ea typeface="MS PGothic" panose="020B0600070205080204" pitchFamily="34" charset="-128"/>
            </a:endParaRPr>
          </a:p>
        </p:txBody>
      </p:sp>
      <p:sp>
        <p:nvSpPr>
          <p:cNvPr id="15" name="Rectangle 14"/>
          <p:cNvSpPr>
            <a:spLocks noChangeArrowheads="1"/>
          </p:cNvSpPr>
          <p:nvPr/>
        </p:nvSpPr>
        <p:spPr bwMode="invGray">
          <a:xfrm>
            <a:off x="1352551" y="0"/>
            <a:ext cx="97367"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extLst/>
          </a:lstStyle>
          <a:p>
            <a:pPr algn="ctr" fontAlgn="base">
              <a:spcBef>
                <a:spcPct val="0"/>
              </a:spcBef>
              <a:spcAft>
                <a:spcPct val="0"/>
              </a:spcAft>
              <a:defRPr/>
            </a:pPr>
            <a:endParaRPr lang="en-US" sz="1800">
              <a:solidFill>
                <a:prstClr val="white"/>
              </a:solidFill>
              <a:ea typeface="MS PGothic" panose="020B0600070205080204" pitchFamily="34" charset="-128"/>
            </a:endParaRPr>
          </a:p>
        </p:txBody>
      </p:sp>
    </p:spTree>
    <p:extLst>
      <p:ext uri="{BB962C8B-B14F-4D97-AF65-F5344CB8AC3E}">
        <p14:creationId xmlns:p14="http://schemas.microsoft.com/office/powerpoint/2010/main" val="3359595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S PGothic" panose="020B0600070205080204" pitchFamily="34" charset="-128"/>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MS PGothic" panose="020B0600070205080204" pitchFamily="34" charset="-128"/>
        </a:defRPr>
      </a:lvl2pPr>
      <a:lvl3pPr algn="l" rtl="0" eaLnBrk="0" fontAlgn="base" hangingPunct="0">
        <a:spcBef>
          <a:spcPct val="0"/>
        </a:spcBef>
        <a:spcAft>
          <a:spcPct val="0"/>
        </a:spcAft>
        <a:defRPr sz="4300">
          <a:solidFill>
            <a:srgbClr val="572314"/>
          </a:solidFill>
          <a:latin typeface="Gill Sans MT" panose="020B0502020104020203" pitchFamily="34" charset="0"/>
          <a:ea typeface="MS PGothic" panose="020B0600070205080204" pitchFamily="34" charset="-128"/>
        </a:defRPr>
      </a:lvl3pPr>
      <a:lvl4pPr algn="l" rtl="0" eaLnBrk="0" fontAlgn="base" hangingPunct="0">
        <a:spcBef>
          <a:spcPct val="0"/>
        </a:spcBef>
        <a:spcAft>
          <a:spcPct val="0"/>
        </a:spcAft>
        <a:defRPr sz="4300">
          <a:solidFill>
            <a:srgbClr val="572314"/>
          </a:solidFill>
          <a:latin typeface="Gill Sans MT" panose="020B0502020104020203" pitchFamily="34" charset="0"/>
          <a:ea typeface="MS PGothic" panose="020B0600070205080204" pitchFamily="34" charset="-128"/>
        </a:defRPr>
      </a:lvl4pPr>
      <a:lvl5pPr algn="l" rtl="0" eaLnBrk="0" fontAlgn="base" hangingPunct="0">
        <a:spcBef>
          <a:spcPct val="0"/>
        </a:spcBef>
        <a:spcAft>
          <a:spcPct val="0"/>
        </a:spcAft>
        <a:defRPr sz="4300">
          <a:solidFill>
            <a:srgbClr val="572314"/>
          </a:solidFill>
          <a:latin typeface="Gill Sans MT" panose="020B0502020104020203" pitchFamily="34" charset="0"/>
          <a:ea typeface="MS PGothic" panose="020B0600070205080204" pitchFamily="34" charset="-128"/>
        </a:defRPr>
      </a:lvl5pPr>
      <a:lvl6pPr marL="457200" algn="l" rtl="0" fontAlgn="base">
        <a:spcBef>
          <a:spcPct val="0"/>
        </a:spcBef>
        <a:spcAft>
          <a:spcPct val="0"/>
        </a:spcAft>
        <a:defRPr sz="4300">
          <a:solidFill>
            <a:srgbClr val="572314"/>
          </a:solidFill>
          <a:latin typeface="Gill Sans MT" panose="020B0502020104020203" pitchFamily="34" charset="0"/>
        </a:defRPr>
      </a:lvl6pPr>
      <a:lvl7pPr marL="914400" algn="l" rtl="0" fontAlgn="base">
        <a:spcBef>
          <a:spcPct val="0"/>
        </a:spcBef>
        <a:spcAft>
          <a:spcPct val="0"/>
        </a:spcAft>
        <a:defRPr sz="4300">
          <a:solidFill>
            <a:srgbClr val="572314"/>
          </a:solidFill>
          <a:latin typeface="Gill Sans MT" panose="020B0502020104020203" pitchFamily="34" charset="0"/>
        </a:defRPr>
      </a:lvl7pPr>
      <a:lvl8pPr marL="1371600" algn="l" rtl="0" fontAlgn="base">
        <a:spcBef>
          <a:spcPct val="0"/>
        </a:spcBef>
        <a:spcAft>
          <a:spcPct val="0"/>
        </a:spcAft>
        <a:defRPr sz="4300">
          <a:solidFill>
            <a:srgbClr val="572314"/>
          </a:solidFill>
          <a:latin typeface="Gill Sans MT" panose="020B0502020104020203" pitchFamily="34" charset="0"/>
        </a:defRPr>
      </a:lvl8pPr>
      <a:lvl9pPr marL="1828800" algn="l" rtl="0" fontAlgn="base">
        <a:spcBef>
          <a:spcPct val="0"/>
        </a:spcBef>
        <a:spcAft>
          <a:spcPct val="0"/>
        </a:spcAft>
        <a:defRPr sz="4300">
          <a:solidFill>
            <a:srgbClr val="572314"/>
          </a:solidFill>
          <a:latin typeface="Gill Sans MT" panose="020B0502020104020203"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S PGothic" panose="020B0600070205080204" pitchFamily="34" charset="-128"/>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S PGothic" panose="020B0600070205080204" pitchFamily="34" charset="-128"/>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S PGothic" panose="020B0600070205080204" pitchFamily="34" charset="-128"/>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31632" y="1887416"/>
                <a:ext cx="9683260" cy="1142492"/>
              </a:xfrm>
              <a:prstGeom prst="rect">
                <a:avLst/>
              </a:prstGeom>
            </p:spPr>
            <p:txBody>
              <a:bodyPr wrap="square">
                <a:spAutoFit/>
              </a:bodyPr>
              <a:lstStyle/>
              <a:p>
                <a:r>
                  <a:rPr lang="en-US" sz="2000" dirty="0" smtClean="0">
                    <a:latin typeface="Comic Sans MS" panose="030F0702030302020204" pitchFamily="66" charset="0"/>
                  </a:rPr>
                  <a:t>1.  A </a:t>
                </a:r>
                <a:r>
                  <a:rPr lang="en-US" sz="2000" dirty="0">
                    <a:latin typeface="Comic Sans MS" panose="030F0702030302020204" pitchFamily="66" charset="0"/>
                  </a:rPr>
                  <a:t>seventh grader’s birthday is today, and she is 12 years old. How old was she </a:t>
                </a:r>
                <a:r>
                  <a:rPr lang="en-US" sz="2000" dirty="0" smtClean="0">
                    <a:latin typeface="Comic Sans MS" panose="030F0702030302020204" pitchFamily="66" charset="0"/>
                  </a:rPr>
                  <a:t>3</a:t>
                </a:r>
                <a14:m>
                  <m:oMath xmlns:m="http://schemas.openxmlformats.org/officeDocument/2006/math">
                    <m:f>
                      <m:fPr>
                        <m:ctrlPr>
                          <a:rPr lang="en-US" sz="2000" i="1" smtClean="0">
                            <a:latin typeface="Cambria Math"/>
                          </a:rPr>
                        </m:ctrlPr>
                      </m:fPr>
                      <m:num>
                        <m:r>
                          <a:rPr lang="en-US" sz="2000" b="0" i="1" smtClean="0">
                            <a:latin typeface="Cambria Math"/>
                          </a:rPr>
                          <m:t>1</m:t>
                        </m:r>
                      </m:num>
                      <m:den>
                        <m:r>
                          <a:rPr lang="en-US" sz="2000" b="0" i="1" smtClean="0">
                            <a:latin typeface="Cambria Math"/>
                          </a:rPr>
                          <m:t>2</m:t>
                        </m:r>
                      </m:den>
                    </m:f>
                    <m:r>
                      <a:rPr lang="en-US" sz="2000" b="0" i="0" smtClean="0">
                        <a:latin typeface="Cambria Math"/>
                      </a:rPr>
                      <m:t>  </m:t>
                    </m:r>
                  </m:oMath>
                </a14:m>
                <a:r>
                  <a:rPr lang="en-US" sz="2000" dirty="0" smtClean="0">
                    <a:latin typeface="Comic Sans MS" panose="030F0702030302020204" pitchFamily="66" charset="0"/>
                  </a:rPr>
                  <a:t>years </a:t>
                </a:r>
                <a:r>
                  <a:rPr lang="en-US" sz="2000" dirty="0">
                    <a:latin typeface="Comic Sans MS" panose="030F0702030302020204" pitchFamily="66" charset="0"/>
                  </a:rPr>
                  <a:t>ago? Write </a:t>
                </a:r>
                <a:r>
                  <a:rPr lang="en-US" sz="2000" dirty="0" smtClean="0">
                    <a:latin typeface="Comic Sans MS" panose="030F0702030302020204" pitchFamily="66" charset="0"/>
                  </a:rPr>
                  <a:t>an equation</a:t>
                </a:r>
                <a:r>
                  <a:rPr lang="en-US" sz="2000" dirty="0">
                    <a:latin typeface="Comic Sans MS" panose="030F0702030302020204" pitchFamily="66" charset="0"/>
                  </a:rPr>
                  <a:t>, and use a number line to model your answer.</a:t>
                </a:r>
              </a:p>
            </p:txBody>
          </p:sp>
        </mc:Choice>
        <mc:Fallback xmlns="">
          <p:sp>
            <p:nvSpPr>
              <p:cNvPr id="2" name="Rectangle 1"/>
              <p:cNvSpPr>
                <a:spLocks noRot="1" noChangeAspect="1" noMove="1" noResize="1" noEditPoints="1" noAdjustHandles="1" noChangeArrowheads="1" noChangeShapeType="1" noTextEdit="1"/>
              </p:cNvSpPr>
              <p:nvPr/>
            </p:nvSpPr>
            <p:spPr>
              <a:xfrm>
                <a:off x="1031632" y="1887416"/>
                <a:ext cx="9683260" cy="1142492"/>
              </a:xfrm>
              <a:prstGeom prst="rect">
                <a:avLst/>
              </a:prstGeom>
              <a:blipFill rotWithShape="1">
                <a:blip r:embed="rId2"/>
                <a:stretch>
                  <a:fillRect l="-629" t="-2674" b="-8556"/>
                </a:stretch>
              </a:blipFill>
            </p:spPr>
            <p:txBody>
              <a:bodyPr/>
              <a:lstStyle/>
              <a:p>
                <a:r>
                  <a:rPr lang="en-US">
                    <a:noFill/>
                  </a:rPr>
                  <a:t> </a:t>
                </a:r>
              </a:p>
            </p:txBody>
          </p:sp>
        </mc:Fallback>
      </mc:AlternateContent>
      <p:sp>
        <p:nvSpPr>
          <p:cNvPr id="3" name="TextBox 2"/>
          <p:cNvSpPr txBox="1"/>
          <p:nvPr/>
        </p:nvSpPr>
        <p:spPr>
          <a:xfrm>
            <a:off x="1723292" y="433754"/>
            <a:ext cx="9413631" cy="707886"/>
          </a:xfrm>
          <a:prstGeom prst="rect">
            <a:avLst/>
          </a:prstGeom>
          <a:noFill/>
        </p:spPr>
        <p:txBody>
          <a:bodyPr wrap="square" rtlCol="0">
            <a:spAutoFit/>
          </a:bodyPr>
          <a:lstStyle/>
          <a:p>
            <a:r>
              <a:rPr lang="en-US" sz="4000" b="1" dirty="0" smtClean="0">
                <a:latin typeface="Comic Sans MS" panose="030F0702030302020204" pitchFamily="66" charset="0"/>
              </a:rPr>
              <a:t>Welcome Back!! Do #1!! </a:t>
            </a:r>
            <a:endParaRPr lang="en-US" sz="4000" b="1" dirty="0">
              <a:latin typeface="Comic Sans MS" panose="030F0702030302020204" pitchFamily="66" charset="0"/>
            </a:endParaRPr>
          </a:p>
        </p:txBody>
      </p:sp>
      <p:pic>
        <p:nvPicPr>
          <p:cNvPr id="5" name="Picture 4"/>
          <p:cNvPicPr/>
          <p:nvPr/>
        </p:nvPicPr>
        <p:blipFill rotWithShape="1">
          <a:blip r:embed="rId3"/>
          <a:srcRect l="21149" t="44048" r="27987" b="19286"/>
          <a:stretch/>
        </p:blipFill>
        <p:spPr bwMode="auto">
          <a:xfrm>
            <a:off x="2579077" y="2778369"/>
            <a:ext cx="7467599" cy="36542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1189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st of Memnon: Images of Blacks in Ancient Greece | Black presence in ancient Greece &amp; Rome | Scoop.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014" y="829463"/>
            <a:ext cx="1619250" cy="20240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3014" y="460131"/>
            <a:ext cx="6381875" cy="369332"/>
          </a:xfrm>
          <a:prstGeom prst="rect">
            <a:avLst/>
          </a:prstGeom>
          <a:noFill/>
        </p:spPr>
        <p:txBody>
          <a:bodyPr wrap="none" rtlCol="0">
            <a:spAutoFit/>
          </a:bodyPr>
          <a:lstStyle/>
          <a:p>
            <a:r>
              <a:rPr lang="en-US" dirty="0" smtClean="0">
                <a:latin typeface="Comic Sans MS" panose="030F0702030302020204" pitchFamily="66" charset="0"/>
              </a:rPr>
              <a:t>Imagine that you are a philosopher from back in the day…</a:t>
            </a:r>
            <a:endParaRPr lang="en-US" dirty="0">
              <a:latin typeface="Comic Sans MS" panose="030F0702030302020204" pitchFamily="66" charset="0"/>
            </a:endParaRPr>
          </a:p>
        </p:txBody>
      </p:sp>
      <p:sp>
        <p:nvSpPr>
          <p:cNvPr id="6" name="TextBox 5"/>
          <p:cNvSpPr txBox="1"/>
          <p:nvPr/>
        </p:nvSpPr>
        <p:spPr>
          <a:xfrm>
            <a:off x="2790092" y="1101969"/>
            <a:ext cx="5087816" cy="1477328"/>
          </a:xfrm>
          <a:prstGeom prst="rect">
            <a:avLst/>
          </a:prstGeom>
          <a:noFill/>
        </p:spPr>
        <p:txBody>
          <a:bodyPr wrap="square" rtlCol="0">
            <a:spAutoFit/>
          </a:bodyPr>
          <a:lstStyle/>
          <a:p>
            <a:r>
              <a:rPr lang="en-US" dirty="0" smtClean="0">
                <a:latin typeface="Comic Sans MS" panose="030F0702030302020204" pitchFamily="66" charset="0"/>
              </a:rPr>
              <a:t>You are not sure of how to answer your student’s question about  the PRODUCT of  two number that are the same sign or opposite signs, how could you show your student what the Product will be?</a:t>
            </a:r>
          </a:p>
        </p:txBody>
      </p:sp>
      <p:sp>
        <p:nvSpPr>
          <p:cNvPr id="7" name="TextBox 6"/>
          <p:cNvSpPr txBox="1"/>
          <p:nvPr/>
        </p:nvSpPr>
        <p:spPr>
          <a:xfrm>
            <a:off x="3190141" y="2469568"/>
            <a:ext cx="7915950" cy="369332"/>
          </a:xfrm>
          <a:prstGeom prst="rect">
            <a:avLst/>
          </a:prstGeom>
          <a:noFill/>
        </p:spPr>
        <p:txBody>
          <a:bodyPr wrap="none" rtlCol="0">
            <a:spAutoFit/>
          </a:bodyPr>
          <a:lstStyle/>
          <a:p>
            <a:r>
              <a:rPr lang="en-US" dirty="0" smtClean="0">
                <a:latin typeface="Comic Sans MS" panose="030F0702030302020204" pitchFamily="66" charset="0"/>
              </a:rPr>
              <a:t>For example:                        5 X -3= ?                                         -2X-6=?</a:t>
            </a:r>
            <a:endParaRPr lang="en-US" dirty="0">
              <a:latin typeface="Comic Sans MS" panose="030F0702030302020204" pitchFamily="66" charset="0"/>
            </a:endParaRPr>
          </a:p>
        </p:txBody>
      </p:sp>
      <p:sp>
        <p:nvSpPr>
          <p:cNvPr id="8" name="TextBox 7"/>
          <p:cNvSpPr txBox="1"/>
          <p:nvPr/>
        </p:nvSpPr>
        <p:spPr>
          <a:xfrm>
            <a:off x="973014" y="2815454"/>
            <a:ext cx="10374924" cy="1477328"/>
          </a:xfrm>
          <a:prstGeom prst="rect">
            <a:avLst/>
          </a:prstGeom>
          <a:noFill/>
        </p:spPr>
        <p:txBody>
          <a:bodyPr wrap="square" rtlCol="0">
            <a:spAutoFit/>
          </a:bodyPr>
          <a:lstStyle/>
          <a:p>
            <a:pPr algn="ctr"/>
            <a:r>
              <a:rPr lang="en-US" dirty="0" smtClean="0">
                <a:latin typeface="Comic Sans MS" panose="030F0702030302020204" pitchFamily="66" charset="0"/>
              </a:rPr>
              <a:t>Good Mathematicians always use math proofs to verify their work:</a:t>
            </a:r>
          </a:p>
          <a:p>
            <a:pPr algn="ctr"/>
            <a:endParaRPr lang="en-US" dirty="0" smtClean="0">
              <a:latin typeface="Comic Sans MS" panose="030F0702030302020204" pitchFamily="66" charset="0"/>
            </a:endParaRPr>
          </a:p>
          <a:p>
            <a:r>
              <a:rPr lang="en-US" dirty="0" smtClean="0">
                <a:latin typeface="Comic Sans MS" panose="030F0702030302020204" pitchFamily="66" charset="0"/>
              </a:rPr>
              <a:t>Additive property of addition</a:t>
            </a:r>
          </a:p>
          <a:p>
            <a:r>
              <a:rPr lang="en-US" dirty="0" smtClean="0">
                <a:latin typeface="Comic Sans MS" panose="030F0702030302020204" pitchFamily="66" charset="0"/>
              </a:rPr>
              <a:t>The Zero property of multiplication</a:t>
            </a:r>
          </a:p>
          <a:p>
            <a:r>
              <a:rPr lang="en-US" dirty="0" smtClean="0">
                <a:latin typeface="Comic Sans MS" panose="030F0702030302020204" pitchFamily="66" charset="0"/>
              </a:rPr>
              <a:t>The commutative property (of multiplication and addition)</a:t>
            </a:r>
            <a:endParaRPr lang="en-US" dirty="0">
              <a:latin typeface="Comic Sans MS" panose="030F0702030302020204" pitchFamily="66" charset="0"/>
            </a:endParaRPr>
          </a:p>
        </p:txBody>
      </p:sp>
      <p:pic>
        <p:nvPicPr>
          <p:cNvPr id="1027" name="Picture 3" descr="C:\Users\EAA-PLTW\AppData\Local\Microsoft\Windows\Temporary Internet Files\Content.IE5\SOGWAM9B\think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3668" y="867163"/>
            <a:ext cx="744110" cy="12341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170985" y="220832"/>
            <a:ext cx="1641230" cy="646331"/>
          </a:xfrm>
          <a:prstGeom prst="rect">
            <a:avLst/>
          </a:prstGeom>
          <a:noFill/>
        </p:spPr>
        <p:txBody>
          <a:bodyPr wrap="square" rtlCol="0">
            <a:spAutoFit/>
          </a:bodyPr>
          <a:lstStyle/>
          <a:p>
            <a:r>
              <a:rPr lang="en-US" dirty="0" smtClean="0">
                <a:latin typeface="Comic Sans MS" panose="030F0702030302020204" pitchFamily="66" charset="0"/>
              </a:rPr>
              <a:t>Thought Experiment</a:t>
            </a:r>
            <a:endParaRPr lang="en-US" dirty="0">
              <a:latin typeface="Comic Sans MS" panose="030F0702030302020204" pitchFamily="66" charset="0"/>
            </a:endParaRPr>
          </a:p>
        </p:txBody>
      </p:sp>
      <p:pic>
        <p:nvPicPr>
          <p:cNvPr id="1028" name="Picture 4" descr="C:\Users\EAA-PLTW\AppData\Local\Microsoft\Windows\Temporary Internet Files\Content.IE5\JAMM96Z0\glowing-light-bulb-284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5385" y="3199170"/>
            <a:ext cx="707538" cy="70989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512277" y="5205046"/>
            <a:ext cx="8593015" cy="0"/>
          </a:xfrm>
          <a:prstGeom prst="line">
            <a:avLst/>
          </a:prstGeom>
          <a:ln>
            <a:prstDash val="solid"/>
          </a:ln>
        </p:spPr>
        <p:style>
          <a:lnRef idx="3">
            <a:schemeClr val="dk1"/>
          </a:lnRef>
          <a:fillRef idx="0">
            <a:schemeClr val="dk1"/>
          </a:fillRef>
          <a:effectRef idx="2">
            <a:schemeClr val="dk1"/>
          </a:effectRef>
          <a:fontRef idx="minor">
            <a:schemeClr val="tx1"/>
          </a:fontRef>
        </p:style>
      </p:cxnSp>
      <p:sp>
        <p:nvSpPr>
          <p:cNvPr id="15" name="Isosceles Triangle 14"/>
          <p:cNvSpPr/>
          <p:nvPr/>
        </p:nvSpPr>
        <p:spPr>
          <a:xfrm rot="16200000">
            <a:off x="1289176" y="4999891"/>
            <a:ext cx="270362" cy="3399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6200000" flipV="1">
            <a:off x="9970111" y="5017110"/>
            <a:ext cx="270362" cy="3399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110154" y="5357445"/>
            <a:ext cx="3692769" cy="369332"/>
          </a:xfrm>
          <a:prstGeom prst="rect">
            <a:avLst/>
          </a:prstGeom>
          <a:noFill/>
        </p:spPr>
        <p:txBody>
          <a:bodyPr wrap="square" rtlCol="0">
            <a:spAutoFit/>
          </a:bodyPr>
          <a:lstStyle/>
          <a:p>
            <a:r>
              <a:rPr lang="en-US" dirty="0" smtClean="0">
                <a:latin typeface="Comic Sans MS" panose="030F0702030302020204" pitchFamily="66" charset="0"/>
              </a:rPr>
              <a:t>Can the number line be used?</a:t>
            </a:r>
            <a:endParaRPr lang="en-US" dirty="0">
              <a:latin typeface="Comic Sans MS" panose="030F0702030302020204" pitchFamily="66" charset="0"/>
            </a:endParaRPr>
          </a:p>
        </p:txBody>
      </p:sp>
    </p:spTree>
    <p:extLst>
      <p:ext uri="{BB962C8B-B14F-4D97-AF65-F5344CB8AC3E}">
        <p14:creationId xmlns:p14="http://schemas.microsoft.com/office/powerpoint/2010/main" val="47190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100" y="274638"/>
            <a:ext cx="7499350" cy="1143000"/>
          </a:xfrm>
        </p:spPr>
        <p:txBody>
          <a:bodyPr vert="horz" wrap="square" lIns="91440" tIns="45720" rIns="91440" bIns="45720" numCol="1" anchor="ctr" anchorCtr="0" compatLnSpc="1">
            <a:prstTxWarp prst="textNoShape">
              <a:avLst/>
            </a:prstTxWarp>
            <a:normAutofit/>
          </a:bodyPr>
          <a:lstStyle/>
          <a:p>
            <a:pPr eaLnBrk="1" hangingPunct="1"/>
            <a:r>
              <a:rPr lang="en-US" altLang="en-US" smtClean="0">
                <a:effectLst>
                  <a:outerShdw blurRad="38100" dist="38100" dir="2700000" algn="tl">
                    <a:srgbClr val="C0C0C0"/>
                  </a:outerShdw>
                </a:effectLst>
              </a:rPr>
              <a:t>Properties of operation</a:t>
            </a:r>
          </a:p>
        </p:txBody>
      </p:sp>
      <p:sp>
        <p:nvSpPr>
          <p:cNvPr id="70658" name="Content Placeholder 2"/>
          <p:cNvSpPr>
            <a:spLocks noGrp="1"/>
          </p:cNvSpPr>
          <p:nvPr>
            <p:ph sz="half" idx="1"/>
          </p:nvPr>
        </p:nvSpPr>
        <p:spPr>
          <a:xfrm>
            <a:off x="2959100" y="1524001"/>
            <a:ext cx="3657600" cy="4664075"/>
          </a:xfrm>
        </p:spPr>
        <p:txBody>
          <a:bodyPr/>
          <a:lstStyle/>
          <a:p>
            <a:pPr eaLnBrk="1" hangingPunct="1"/>
            <a:r>
              <a:rPr lang="en-US" altLang="en-US" smtClean="0"/>
              <a:t>Associative property(+&amp;X)</a:t>
            </a:r>
          </a:p>
          <a:p>
            <a:pPr eaLnBrk="1" hangingPunct="1"/>
            <a:r>
              <a:rPr lang="en-US" altLang="en-US" smtClean="0"/>
              <a:t>Commutative property (+&amp;X)</a:t>
            </a:r>
          </a:p>
          <a:p>
            <a:pPr eaLnBrk="1" hangingPunct="1"/>
            <a:r>
              <a:rPr lang="en-US" altLang="en-US" smtClean="0"/>
              <a:t>Additive property</a:t>
            </a:r>
          </a:p>
          <a:p>
            <a:pPr eaLnBrk="1" hangingPunct="1"/>
            <a:r>
              <a:rPr lang="en-US" altLang="en-US" smtClean="0"/>
              <a:t>Additive inverse property</a:t>
            </a:r>
          </a:p>
          <a:p>
            <a:pPr eaLnBrk="1" hangingPunct="1"/>
            <a:r>
              <a:rPr lang="en-US" altLang="en-US" smtClean="0"/>
              <a:t>Multiplicative identity property</a:t>
            </a:r>
          </a:p>
          <a:p>
            <a:pPr eaLnBrk="1" hangingPunct="1"/>
            <a:r>
              <a:rPr lang="en-US" altLang="en-US" smtClean="0"/>
              <a:t>Multiplicative inverse</a:t>
            </a:r>
          </a:p>
        </p:txBody>
      </p:sp>
      <p:sp>
        <p:nvSpPr>
          <p:cNvPr id="70659" name="Content Placeholder 3"/>
          <p:cNvSpPr>
            <a:spLocks noGrp="1"/>
          </p:cNvSpPr>
          <p:nvPr>
            <p:ph sz="half" idx="2"/>
          </p:nvPr>
        </p:nvSpPr>
        <p:spPr>
          <a:xfrm>
            <a:off x="6800850" y="1524001"/>
            <a:ext cx="3657600" cy="4664075"/>
          </a:xfrm>
        </p:spPr>
        <p:txBody>
          <a:bodyPr/>
          <a:lstStyle/>
          <a:p>
            <a:pPr eaLnBrk="1" hangingPunct="1"/>
            <a:r>
              <a:rPr lang="en-US" altLang="en-US" smtClean="0"/>
              <a:t>Grouping</a:t>
            </a:r>
          </a:p>
          <a:p>
            <a:pPr eaLnBrk="1" hangingPunct="1"/>
            <a:endParaRPr lang="en-US" altLang="en-US" smtClean="0"/>
          </a:p>
          <a:p>
            <a:pPr eaLnBrk="1" hangingPunct="1"/>
            <a:r>
              <a:rPr lang="en-US" altLang="en-US" smtClean="0"/>
              <a:t>Moving</a:t>
            </a:r>
          </a:p>
          <a:p>
            <a:pPr eaLnBrk="1" hangingPunct="1"/>
            <a:endParaRPr lang="en-US" altLang="en-US" smtClean="0"/>
          </a:p>
          <a:p>
            <a:pPr eaLnBrk="1" hangingPunct="1"/>
            <a:r>
              <a:rPr lang="en-US" altLang="en-US" smtClean="0"/>
              <a:t>Adding 0 </a:t>
            </a:r>
          </a:p>
          <a:p>
            <a:pPr eaLnBrk="1" hangingPunct="1"/>
            <a:r>
              <a:rPr lang="en-US" altLang="en-US" smtClean="0"/>
              <a:t>Adding opposite=0</a:t>
            </a:r>
          </a:p>
          <a:p>
            <a:pPr eaLnBrk="1" hangingPunct="1"/>
            <a:r>
              <a:rPr lang="en-US" altLang="en-US" smtClean="0"/>
              <a:t>Multiply by #1.</a:t>
            </a:r>
          </a:p>
          <a:p>
            <a:pPr eaLnBrk="1" hangingPunct="1"/>
            <a:endParaRPr lang="en-US" altLang="en-US" smtClean="0"/>
          </a:p>
          <a:p>
            <a:pPr eaLnBrk="1" hangingPunct="1"/>
            <a:r>
              <a:rPr lang="en-US" altLang="en-US" smtClean="0"/>
              <a:t>What do I multiply by to get  </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320340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2590800" y="762001"/>
            <a:ext cx="6248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1800">
                <a:solidFill>
                  <a:prstClr val="black"/>
                </a:solidFill>
              </a:rPr>
              <a:t>The commutative property of multiplication states that when finding a product, changing the order of the factors will not change their product. In symbols, the commutative property of multiplication says that for numbers a and b:   </a:t>
            </a:r>
          </a:p>
          <a:p>
            <a:pPr eaLnBrk="0" fontAlgn="base" hangingPunct="0">
              <a:spcBef>
                <a:spcPct val="0"/>
              </a:spcBef>
              <a:spcAft>
                <a:spcPct val="0"/>
              </a:spcAft>
            </a:pPr>
            <a:endParaRPr lang="en-US" altLang="en-US" sz="3600" i="1" baseline="30000">
              <a:solidFill>
                <a:prstClr val="black"/>
              </a:solidFill>
            </a:endParaRPr>
          </a:p>
          <a:p>
            <a:pPr eaLnBrk="0" fontAlgn="base" hangingPunct="0">
              <a:spcBef>
                <a:spcPct val="0"/>
              </a:spcBef>
              <a:spcAft>
                <a:spcPct val="0"/>
              </a:spcAft>
            </a:pPr>
            <a:r>
              <a:rPr lang="en-US" altLang="en-US" sz="3600" i="1" baseline="30000">
                <a:solidFill>
                  <a:prstClr val="black"/>
                </a:solidFill>
              </a:rPr>
              <a:t> </a:t>
            </a:r>
            <a:r>
              <a:rPr lang="en-US" altLang="en-US" sz="3600" i="1">
                <a:solidFill>
                  <a:prstClr val="black"/>
                </a:solidFill>
              </a:rPr>
              <a:t>                   </a:t>
            </a:r>
            <a:r>
              <a:rPr lang="en-US" altLang="en-US" sz="3600" i="1" baseline="30000">
                <a:solidFill>
                  <a:prstClr val="black"/>
                </a:solidFill>
              </a:rPr>
              <a:t>a</a:t>
            </a:r>
            <a:r>
              <a:rPr lang="en-US" altLang="en-US" sz="3600" baseline="30000">
                <a:solidFill>
                  <a:prstClr val="black"/>
                </a:solidFill>
              </a:rPr>
              <a:t>⋅</a:t>
            </a:r>
            <a:r>
              <a:rPr lang="en-US" altLang="en-US" sz="3600" i="1" baseline="30000">
                <a:solidFill>
                  <a:prstClr val="black"/>
                </a:solidFill>
              </a:rPr>
              <a:t>b </a:t>
            </a:r>
            <a:r>
              <a:rPr lang="en-US" altLang="en-US" sz="3600" baseline="30000">
                <a:solidFill>
                  <a:prstClr val="black"/>
                </a:solidFill>
              </a:rPr>
              <a:t>= </a:t>
            </a:r>
            <a:r>
              <a:rPr lang="en-US" altLang="en-US" sz="3600" i="1" baseline="30000">
                <a:solidFill>
                  <a:prstClr val="black"/>
                </a:solidFill>
              </a:rPr>
              <a:t>b</a:t>
            </a:r>
            <a:r>
              <a:rPr lang="en-US" altLang="en-US" sz="3600" baseline="30000">
                <a:solidFill>
                  <a:prstClr val="black"/>
                </a:solidFill>
              </a:rPr>
              <a:t>⋅</a:t>
            </a:r>
            <a:r>
              <a:rPr lang="en-US" altLang="en-US" sz="3600" i="1" baseline="30000">
                <a:solidFill>
                  <a:prstClr val="black"/>
                </a:solidFill>
              </a:rPr>
              <a:t>a</a:t>
            </a:r>
            <a:endParaRPr lang="en-US" altLang="en-US" sz="3600" baseline="30000">
              <a:solidFill>
                <a:prstClr val="black"/>
              </a:solidFill>
            </a:endParaRPr>
          </a:p>
        </p:txBody>
      </p:sp>
      <p:sp>
        <p:nvSpPr>
          <p:cNvPr id="77826" name="Rectangle 2"/>
          <p:cNvSpPr>
            <a:spLocks noChangeArrowheads="1"/>
          </p:cNvSpPr>
          <p:nvPr/>
        </p:nvSpPr>
        <p:spPr bwMode="auto">
          <a:xfrm>
            <a:off x="2590800" y="3429001"/>
            <a:ext cx="78486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1800">
                <a:solidFill>
                  <a:prstClr val="black"/>
                </a:solidFill>
              </a:rPr>
              <a:t>The associative property of multiplication states that when finding a product, changing the way factors are grouped will not change their product. In symbols, the associative property of multiplication says that for numbers a,b and c:</a:t>
            </a:r>
            <a:endParaRPr lang="en-US" altLang="en-US" sz="1800" baseline="30000">
              <a:solidFill>
                <a:prstClr val="black"/>
              </a:solidFill>
            </a:endParaRPr>
          </a:p>
          <a:p>
            <a:pPr eaLnBrk="0" fontAlgn="base" hangingPunct="0">
              <a:spcBef>
                <a:spcPct val="0"/>
              </a:spcBef>
              <a:spcAft>
                <a:spcPct val="0"/>
              </a:spcAft>
            </a:pPr>
            <a:endParaRPr lang="en-US" altLang="en-US" sz="3600" baseline="30000">
              <a:solidFill>
                <a:prstClr val="black"/>
              </a:solidFill>
            </a:endParaRPr>
          </a:p>
          <a:p>
            <a:pPr eaLnBrk="0" fontAlgn="base" hangingPunct="0">
              <a:spcBef>
                <a:spcPct val="0"/>
              </a:spcBef>
              <a:spcAft>
                <a:spcPct val="0"/>
              </a:spcAft>
            </a:pPr>
            <a:r>
              <a:rPr lang="en-US" altLang="en-US" sz="3600" baseline="30000">
                <a:solidFill>
                  <a:prstClr val="black"/>
                </a:solidFill>
              </a:rPr>
              <a:t>                          (</a:t>
            </a:r>
            <a:r>
              <a:rPr lang="en-US" altLang="en-US" sz="3600" i="1" baseline="30000">
                <a:solidFill>
                  <a:prstClr val="black"/>
                </a:solidFill>
              </a:rPr>
              <a:t>a</a:t>
            </a:r>
            <a:r>
              <a:rPr lang="en-US" altLang="en-US" sz="3600" baseline="30000">
                <a:solidFill>
                  <a:prstClr val="black"/>
                </a:solidFill>
              </a:rPr>
              <a:t>⋅</a:t>
            </a:r>
            <a:r>
              <a:rPr lang="en-US" altLang="en-US" sz="3600" i="1" baseline="30000">
                <a:solidFill>
                  <a:prstClr val="black"/>
                </a:solidFill>
              </a:rPr>
              <a:t>b</a:t>
            </a:r>
            <a:r>
              <a:rPr lang="en-US" altLang="en-US" sz="3600" baseline="30000">
                <a:solidFill>
                  <a:prstClr val="black"/>
                </a:solidFill>
              </a:rPr>
              <a:t>)⋅</a:t>
            </a:r>
            <a:r>
              <a:rPr lang="en-US" altLang="en-US" sz="3600" i="1" baseline="30000">
                <a:solidFill>
                  <a:prstClr val="black"/>
                </a:solidFill>
              </a:rPr>
              <a:t>c</a:t>
            </a:r>
            <a:r>
              <a:rPr lang="en-US" altLang="en-US" sz="3600" baseline="30000">
                <a:solidFill>
                  <a:prstClr val="black"/>
                </a:solidFill>
              </a:rPr>
              <a:t>=</a:t>
            </a:r>
            <a:r>
              <a:rPr lang="en-US" altLang="en-US" sz="3600" i="1" baseline="30000">
                <a:solidFill>
                  <a:prstClr val="black"/>
                </a:solidFill>
              </a:rPr>
              <a:t>a</a:t>
            </a:r>
            <a:r>
              <a:rPr lang="en-US" altLang="en-US" sz="3600" baseline="30000">
                <a:solidFill>
                  <a:prstClr val="black"/>
                </a:solidFill>
              </a:rPr>
              <a:t>⋅(</a:t>
            </a:r>
            <a:r>
              <a:rPr lang="en-US" altLang="en-US" sz="3600" i="1" baseline="30000">
                <a:solidFill>
                  <a:prstClr val="black"/>
                </a:solidFill>
              </a:rPr>
              <a:t>b</a:t>
            </a:r>
            <a:r>
              <a:rPr lang="en-US" altLang="en-US" sz="3600" baseline="30000">
                <a:solidFill>
                  <a:prstClr val="black"/>
                </a:solidFill>
              </a:rPr>
              <a:t>⋅</a:t>
            </a:r>
            <a:r>
              <a:rPr lang="en-US" altLang="en-US" sz="3600" i="1" baseline="30000">
                <a:solidFill>
                  <a:prstClr val="black"/>
                </a:solidFill>
              </a:rPr>
              <a:t>c</a:t>
            </a:r>
            <a:r>
              <a:rPr lang="en-US" altLang="en-US" sz="3600" baseline="30000">
                <a:solidFill>
                  <a:prstClr val="black"/>
                </a:solidFill>
              </a:rPr>
              <a:t>)</a:t>
            </a:r>
          </a:p>
        </p:txBody>
      </p:sp>
    </p:spTree>
    <p:extLst>
      <p:ext uri="{BB962C8B-B14F-4D97-AF65-F5344CB8AC3E}">
        <p14:creationId xmlns:p14="http://schemas.microsoft.com/office/powerpoint/2010/main" val="108247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descr="Screen Shot 2015-11-21 at 6.41.19 AM.png"/>
          <p:cNvPicPr>
            <a:picLocks noChangeAspect="1"/>
          </p:cNvPicPr>
          <p:nvPr/>
        </p:nvPicPr>
        <p:blipFill>
          <a:blip r:embed="rId2">
            <a:extLst>
              <a:ext uri="{28A0092B-C50C-407E-A947-70E740481C1C}">
                <a14:useLocalDpi xmlns:a14="http://schemas.microsoft.com/office/drawing/2010/main" val="0"/>
              </a:ext>
            </a:extLst>
          </a:blip>
          <a:srcRect l="32454" t="23331" r="25739" b="58757"/>
          <a:stretch>
            <a:fillRect/>
          </a:stretch>
        </p:blipFill>
        <p:spPr bwMode="auto">
          <a:xfrm>
            <a:off x="1720851" y="304800"/>
            <a:ext cx="8943975"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TextBox 2"/>
          <p:cNvSpPr txBox="1">
            <a:spLocks noChangeArrowheads="1"/>
          </p:cNvSpPr>
          <p:nvPr/>
        </p:nvSpPr>
        <p:spPr bwMode="auto">
          <a:xfrm>
            <a:off x="2590800" y="25146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1800">
                <a:solidFill>
                  <a:prstClr val="black"/>
                </a:solidFill>
              </a:rPr>
              <a:t>Think of GCF</a:t>
            </a:r>
          </a:p>
        </p:txBody>
      </p:sp>
      <p:sp>
        <p:nvSpPr>
          <p:cNvPr id="78851" name="TextBox 3"/>
          <p:cNvSpPr txBox="1">
            <a:spLocks noChangeArrowheads="1"/>
          </p:cNvSpPr>
          <p:nvPr/>
        </p:nvSpPr>
        <p:spPr bwMode="auto">
          <a:xfrm>
            <a:off x="5334000" y="1371601"/>
            <a:ext cx="4832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1800">
                <a:solidFill>
                  <a:prstClr val="black"/>
                </a:solidFill>
              </a:rPr>
              <a:t>What vocabulary do you see?</a:t>
            </a:r>
          </a:p>
          <a:p>
            <a:pPr eaLnBrk="0" fontAlgn="base" hangingPunct="0">
              <a:spcBef>
                <a:spcPct val="0"/>
              </a:spcBef>
              <a:spcAft>
                <a:spcPct val="0"/>
              </a:spcAft>
            </a:pPr>
            <a:r>
              <a:rPr lang="en-US" altLang="en-US" sz="1800">
                <a:solidFill>
                  <a:prstClr val="black"/>
                </a:solidFill>
              </a:rPr>
              <a:t>Could we simplify before operating?</a:t>
            </a:r>
          </a:p>
          <a:p>
            <a:pPr eaLnBrk="0" fontAlgn="base" hangingPunct="0">
              <a:spcBef>
                <a:spcPct val="0"/>
              </a:spcBef>
              <a:spcAft>
                <a:spcPct val="0"/>
              </a:spcAft>
            </a:pPr>
            <a:r>
              <a:rPr lang="en-US" altLang="en-US" sz="1800">
                <a:solidFill>
                  <a:prstClr val="black"/>
                </a:solidFill>
              </a:rPr>
              <a:t>How does the commutative property help us here?</a:t>
            </a:r>
          </a:p>
        </p:txBody>
      </p:sp>
      <p:pic>
        <p:nvPicPr>
          <p:cNvPr id="78852" name="Picture 5" descr="Screen Shot 2015-11-21 at 6.46.26 AM.png"/>
          <p:cNvPicPr>
            <a:picLocks noChangeAspect="1"/>
          </p:cNvPicPr>
          <p:nvPr/>
        </p:nvPicPr>
        <p:blipFill>
          <a:blip r:embed="rId3">
            <a:extLst>
              <a:ext uri="{28A0092B-C50C-407E-A947-70E740481C1C}">
                <a14:useLocalDpi xmlns:a14="http://schemas.microsoft.com/office/drawing/2010/main" val="0"/>
              </a:ext>
            </a:extLst>
          </a:blip>
          <a:srcRect l="32594" t="50085" r="51250" b="43114"/>
          <a:stretch>
            <a:fillRect/>
          </a:stretch>
        </p:blipFill>
        <p:spPr bwMode="auto">
          <a:xfrm>
            <a:off x="3962401" y="3429000"/>
            <a:ext cx="4614863"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Box 6"/>
          <p:cNvSpPr txBox="1">
            <a:spLocks noChangeArrowheads="1"/>
          </p:cNvSpPr>
          <p:nvPr/>
        </p:nvSpPr>
        <p:spPr bwMode="auto">
          <a:xfrm>
            <a:off x="3352801" y="3505200"/>
            <a:ext cx="1941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1800">
                <a:solidFill>
                  <a:prstClr val="black"/>
                </a:solidFill>
              </a:rPr>
              <a:t>Let’s try another…</a:t>
            </a:r>
          </a:p>
        </p:txBody>
      </p:sp>
    </p:spTree>
    <p:extLst>
      <p:ext uri="{BB962C8B-B14F-4D97-AF65-F5344CB8AC3E}">
        <p14:creationId xmlns:p14="http://schemas.microsoft.com/office/powerpoint/2010/main" val="266236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Screen Shot 2015-11-21 at 6.51.08 AM.png"/>
          <p:cNvPicPr>
            <a:picLocks noChangeAspect="1"/>
          </p:cNvPicPr>
          <p:nvPr/>
        </p:nvPicPr>
        <p:blipFill>
          <a:blip r:embed="rId2">
            <a:extLst>
              <a:ext uri="{28A0092B-C50C-407E-A947-70E740481C1C}">
                <a14:useLocalDpi xmlns:a14="http://schemas.microsoft.com/office/drawing/2010/main" val="0"/>
              </a:ext>
            </a:extLst>
          </a:blip>
          <a:srcRect l="32170" t="33307" r="52808" b="59438"/>
          <a:stretch>
            <a:fillRect/>
          </a:stretch>
        </p:blipFill>
        <p:spPr bwMode="auto">
          <a:xfrm>
            <a:off x="3505201" y="1447800"/>
            <a:ext cx="2524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TextBox 3"/>
          <p:cNvSpPr txBox="1">
            <a:spLocks noChangeArrowheads="1"/>
          </p:cNvSpPr>
          <p:nvPr/>
        </p:nvSpPr>
        <p:spPr bwMode="auto">
          <a:xfrm>
            <a:off x="3124200" y="838200"/>
            <a:ext cx="5519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1800">
                <a:solidFill>
                  <a:prstClr val="black"/>
                </a:solidFill>
              </a:rPr>
              <a:t>What property can we use here?  What gives you the hint?</a:t>
            </a:r>
          </a:p>
        </p:txBody>
      </p:sp>
      <p:pic>
        <p:nvPicPr>
          <p:cNvPr id="79875" name="Picture 4" descr="Screen Shot 2015-11-21 at 6.51.08 AM.png"/>
          <p:cNvPicPr>
            <a:picLocks noChangeAspect="1"/>
          </p:cNvPicPr>
          <p:nvPr/>
        </p:nvPicPr>
        <p:blipFill>
          <a:blip r:embed="rId2">
            <a:extLst>
              <a:ext uri="{28A0092B-C50C-407E-A947-70E740481C1C}">
                <a14:useLocalDpi xmlns:a14="http://schemas.microsoft.com/office/drawing/2010/main" val="0"/>
              </a:ext>
            </a:extLst>
          </a:blip>
          <a:srcRect l="32452" t="82281" r="54367" b="11597"/>
          <a:stretch>
            <a:fillRect/>
          </a:stretch>
        </p:blipFill>
        <p:spPr bwMode="auto">
          <a:xfrm>
            <a:off x="3657601" y="3429000"/>
            <a:ext cx="28876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5"/>
          <p:cNvSpPr txBox="1">
            <a:spLocks noChangeArrowheads="1"/>
          </p:cNvSpPr>
          <p:nvPr/>
        </p:nvSpPr>
        <p:spPr bwMode="auto">
          <a:xfrm>
            <a:off x="3048000" y="2743200"/>
            <a:ext cx="5568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1800">
                <a:solidFill>
                  <a:prstClr val="black"/>
                </a:solidFill>
              </a:rPr>
              <a:t>What property can we use here and how will we evaluate?</a:t>
            </a:r>
          </a:p>
        </p:txBody>
      </p:sp>
      <p:pic>
        <p:nvPicPr>
          <p:cNvPr id="79877" name="Picture 6" descr="Screen Shot 2015-11-21 at 6.54.39 AM.png"/>
          <p:cNvPicPr>
            <a:picLocks noChangeAspect="1"/>
          </p:cNvPicPr>
          <p:nvPr/>
        </p:nvPicPr>
        <p:blipFill>
          <a:blip r:embed="rId3">
            <a:extLst>
              <a:ext uri="{28A0092B-C50C-407E-A947-70E740481C1C}">
                <a14:useLocalDpi xmlns:a14="http://schemas.microsoft.com/office/drawing/2010/main" val="0"/>
              </a:ext>
            </a:extLst>
          </a:blip>
          <a:srcRect l="31320" t="46457" r="54791" b="47649"/>
          <a:stretch>
            <a:fillRect/>
          </a:stretch>
        </p:blipFill>
        <p:spPr bwMode="auto">
          <a:xfrm>
            <a:off x="3505200" y="4419600"/>
            <a:ext cx="27066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435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wrap="square" lIns="91440" tIns="45720" rIns="91440" bIns="45720" numCol="1" anchor="ctr" anchorCtr="0" compatLnSpc="1">
            <a:prstTxWarp prst="textNoShape">
              <a:avLst/>
            </a:prstTxWarp>
            <a:normAutofit/>
          </a:bodyPr>
          <a:lstStyle/>
          <a:p>
            <a:pPr algn="ctr"/>
            <a:r>
              <a:rPr lang="en-US" altLang="en-US" smtClean="0">
                <a:effectLst>
                  <a:outerShdw blurRad="38100" dist="38100" dir="2700000" algn="tl">
                    <a:srgbClr val="C0C0C0"/>
                  </a:outerShdw>
                </a:effectLst>
              </a:rPr>
              <a:t>Mastery Group work</a:t>
            </a:r>
          </a:p>
        </p:txBody>
      </p:sp>
      <p:sp>
        <p:nvSpPr>
          <p:cNvPr id="80898" name="Text Placeholder 5"/>
          <p:cNvSpPr>
            <a:spLocks noGrp="1"/>
          </p:cNvSpPr>
          <p:nvPr>
            <p:ph type="body" sz="half" idx="1"/>
          </p:nvPr>
        </p:nvSpPr>
        <p:spPr>
          <a:xfrm>
            <a:off x="1905000" y="1295400"/>
            <a:ext cx="8229600" cy="1600200"/>
          </a:xfrm>
        </p:spPr>
        <p:txBody>
          <a:bodyPr/>
          <a:lstStyle/>
          <a:p>
            <a:r>
              <a:rPr lang="en-US" altLang="en-US" smtClean="0"/>
              <a:t>Use the properties to help write an equation that can be used to solve a real life scenario:</a:t>
            </a:r>
            <a:endParaRPr lang="en-US" altLang="en-US" u="sng" smtClean="0">
              <a:solidFill>
                <a:srgbClr val="000000"/>
              </a:solidFill>
            </a:endParaRPr>
          </a:p>
        </p:txBody>
      </p:sp>
      <p:pic>
        <p:nvPicPr>
          <p:cNvPr id="8" name="Content Placeholder 7" descr="Screen Shot 2015-11-21 at 6.30.29 AM.png"/>
          <p:cNvPicPr>
            <a:picLocks noGrp="1" noChangeAspect="1"/>
          </p:cNvPicPr>
          <p:nvPr>
            <p:ph sz="half" idx="2"/>
          </p:nvPr>
        </p:nvPicPr>
        <p:blipFill>
          <a:blip r:embed="rId2">
            <a:extLst>
              <a:ext uri="{28A0092B-C50C-407E-A947-70E740481C1C}">
                <a14:useLocalDpi xmlns:a14="http://schemas.microsoft.com/office/drawing/2010/main" val="0"/>
              </a:ext>
            </a:extLst>
          </a:blip>
          <a:srcRect l="32866" t="31189" r="23833" b="52184"/>
          <a:stretch>
            <a:fillRect/>
          </a:stretch>
        </p:blipFill>
        <p:spPr>
          <a:xfrm>
            <a:off x="1828800" y="2819400"/>
            <a:ext cx="8572500" cy="2057400"/>
          </a:xfrm>
          <a:ln w="38100" cap="sq">
            <a:solidFill>
              <a:srgbClr val="000000"/>
            </a:solidFill>
            <a:miter lim="800000"/>
            <a:headEnd/>
            <a:tailEnd/>
          </a:ln>
          <a:effectLst>
            <a:outerShdw blurRad="50800" dist="38100" dir="2700000" algn="tl" rotWithShape="0">
              <a:srgbClr val="000000">
                <a:alpha val="42999"/>
              </a:srgbClr>
            </a:outerShdw>
          </a:effectLst>
        </p:spPr>
      </p:pic>
    </p:spTree>
    <p:extLst>
      <p:ext uri="{BB962C8B-B14F-4D97-AF65-F5344CB8AC3E}">
        <p14:creationId xmlns:p14="http://schemas.microsoft.com/office/powerpoint/2010/main" val="125464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descr="Screen Shot 2015-11-21 at 6.57.37 AM.png"/>
          <p:cNvPicPr>
            <a:picLocks noChangeAspect="1"/>
          </p:cNvPicPr>
          <p:nvPr/>
        </p:nvPicPr>
        <p:blipFill>
          <a:blip r:embed="rId2">
            <a:extLst>
              <a:ext uri="{28A0092B-C50C-407E-A947-70E740481C1C}">
                <a14:useLocalDpi xmlns:a14="http://schemas.microsoft.com/office/drawing/2010/main" val="0"/>
              </a:ext>
            </a:extLst>
          </a:blip>
          <a:srcRect l="32738" t="22650" r="24747" b="9557"/>
          <a:stretch>
            <a:fillRect/>
          </a:stretch>
        </p:blipFill>
        <p:spPr bwMode="auto">
          <a:xfrm>
            <a:off x="3048000" y="228601"/>
            <a:ext cx="6934200" cy="622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TextBox 2"/>
          <p:cNvSpPr txBox="1">
            <a:spLocks noChangeArrowheads="1"/>
          </p:cNvSpPr>
          <p:nvPr/>
        </p:nvSpPr>
        <p:spPr bwMode="auto">
          <a:xfrm rot="-5400000">
            <a:off x="387350" y="2813050"/>
            <a:ext cx="33480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pPr>
            <a:r>
              <a:rPr lang="en-US" altLang="en-US" sz="4400">
                <a:solidFill>
                  <a:prstClr val="black"/>
                </a:solidFill>
              </a:rPr>
              <a:t>Explanation</a:t>
            </a:r>
          </a:p>
        </p:txBody>
      </p:sp>
    </p:spTree>
    <p:extLst>
      <p:ext uri="{BB962C8B-B14F-4D97-AF65-F5344CB8AC3E}">
        <p14:creationId xmlns:p14="http://schemas.microsoft.com/office/powerpoint/2010/main" val="420111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1015" t="44524" r="25570" b="7142"/>
          <a:stretch/>
        </p:blipFill>
        <p:spPr bwMode="auto">
          <a:xfrm>
            <a:off x="1625891" y="246185"/>
            <a:ext cx="9511031" cy="5697415"/>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rot="16200000">
            <a:off x="-1894728" y="2871374"/>
            <a:ext cx="5665148" cy="830997"/>
          </a:xfrm>
          <a:prstGeom prst="rect">
            <a:avLst/>
          </a:prstGeom>
          <a:noFill/>
        </p:spPr>
        <p:txBody>
          <a:bodyPr wrap="square" rtlCol="0">
            <a:spAutoFit/>
          </a:bodyPr>
          <a:lstStyle/>
          <a:p>
            <a:r>
              <a:rPr lang="en-US" sz="4800" dirty="0" smtClean="0"/>
              <a:t>Let’s Try one more…</a:t>
            </a:r>
            <a:endParaRPr lang="en-US" sz="4800" dirty="0"/>
          </a:p>
        </p:txBody>
      </p:sp>
      <p:sp>
        <p:nvSpPr>
          <p:cNvPr id="4" name="TextBox 3"/>
          <p:cNvSpPr txBox="1"/>
          <p:nvPr/>
        </p:nvSpPr>
        <p:spPr>
          <a:xfrm>
            <a:off x="3938953" y="246185"/>
            <a:ext cx="6459415" cy="369332"/>
          </a:xfrm>
          <a:prstGeom prst="rect">
            <a:avLst/>
          </a:prstGeom>
          <a:noFill/>
        </p:spPr>
        <p:txBody>
          <a:bodyPr wrap="square" rtlCol="0">
            <a:spAutoFit/>
          </a:bodyPr>
          <a:lstStyle/>
          <a:p>
            <a:r>
              <a:rPr lang="en-US" dirty="0" smtClean="0"/>
              <a:t>Module 7, Lesson 15-s.78 </a:t>
            </a:r>
            <a:r>
              <a:rPr lang="en-US" smtClean="0"/>
              <a:t>Homework review..</a:t>
            </a:r>
            <a:endParaRPr lang="en-US" dirty="0"/>
          </a:p>
        </p:txBody>
      </p:sp>
    </p:spTree>
    <p:extLst>
      <p:ext uri="{BB962C8B-B14F-4D97-AF65-F5344CB8AC3E}">
        <p14:creationId xmlns:p14="http://schemas.microsoft.com/office/powerpoint/2010/main" val="382284023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382</Words>
  <Application>Microsoft Office PowerPoint</Application>
  <PresentationFormat>Custom</PresentationFormat>
  <Paragraphs>46</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Solstice</vt:lpstr>
      <vt:lpstr>PowerPoint Presentation</vt:lpstr>
      <vt:lpstr>PowerPoint Presentation</vt:lpstr>
      <vt:lpstr>Properties of operation</vt:lpstr>
      <vt:lpstr>PowerPoint Presentation</vt:lpstr>
      <vt:lpstr>PowerPoint Presentation</vt:lpstr>
      <vt:lpstr>PowerPoint Presentation</vt:lpstr>
      <vt:lpstr>Mastery Group work</vt:lpstr>
      <vt:lpstr>PowerPoint Presentation</vt:lpstr>
      <vt:lpstr>PowerPoint Presentation</vt:lpstr>
    </vt:vector>
  </TitlesOfParts>
  <Company>Education Achievement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 User</dc:creator>
  <cp:lastModifiedBy>EAA-PLTW</cp:lastModifiedBy>
  <cp:revision>7</cp:revision>
  <dcterms:created xsi:type="dcterms:W3CDTF">2015-11-25T12:18:10Z</dcterms:created>
  <dcterms:modified xsi:type="dcterms:W3CDTF">2015-11-29T11:14:24Z</dcterms:modified>
</cp:coreProperties>
</file>