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4FF8BB-1094-4C63-A771-0A3BEAF386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B18ADEF-91ED-4AAB-BE3F-47F80F3EF9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RIGHT 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PYTHAGORAS EXPLAINS THEIR RELATIONSHIP!!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7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using a right triangle…</a:t>
            </a:r>
          </a:p>
          <a:p>
            <a:r>
              <a:rPr lang="en-US" dirty="0" smtClean="0"/>
              <a:t>Then A²+ B² = C²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means that if we know the length of at least two side, I can always find the length of the third side.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73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LEGS AND A HYPOTENUSE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2819400" y="2362200"/>
            <a:ext cx="3733800" cy="3048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Hypotenuse- the side opposite the right angle.  It is also the diagonal distance across a square!!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0745" y="3446318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410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3446318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67400" y="2094131"/>
            <a:ext cx="1524000" cy="1542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91400" y="3124200"/>
            <a:ext cx="0" cy="512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7400" y="2094131"/>
            <a:ext cx="1524000" cy="15426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13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Squares on the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Basically, if you construct a square from each side of your triangle.  You will make three squares.  </a:t>
            </a:r>
          </a:p>
        </p:txBody>
      </p:sp>
      <p:pic>
        <p:nvPicPr>
          <p:cNvPr id="1026" name="Picture 2" descr="http://www.mathsisfun.com/geometry/images/pythagoras-ab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19907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08045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Who remembers the formula for area of a square?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4958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Yep its A²… for any</a:t>
            </a:r>
          </a:p>
          <a:p>
            <a:r>
              <a:rPr lang="en-US" sz="2400" dirty="0" smtClean="0"/>
              <a:t> square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17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Pythagoras agree with what the EGYPTIANS had already told the WORLD!!</a:t>
            </a:r>
          </a:p>
          <a:p>
            <a:r>
              <a:rPr lang="en-US" dirty="0" smtClean="0"/>
              <a:t>The sum of the areas for the two small squares is = to the area of the big square.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572000"/>
            <a:ext cx="4476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http://www.mathsisfun.com/pythagoras.html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3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length of ANY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Squares are polygons, their sides are straight lines.</a:t>
            </a:r>
          </a:p>
          <a:p>
            <a:r>
              <a:rPr lang="en-US" dirty="0" smtClean="0"/>
              <a:t>The lines can be measured to find the length.</a:t>
            </a:r>
          </a:p>
          <a:p>
            <a:r>
              <a:rPr lang="en-US" dirty="0" smtClean="0"/>
              <a:t>If we are using a right triangle and a side is missing, we can find it! </a:t>
            </a:r>
          </a:p>
          <a:p>
            <a:r>
              <a:rPr lang="en-US" dirty="0" smtClean="0"/>
              <a:t>We can also find the distance between two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11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</TotalTime>
  <Words>209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RIGHT TRIANGLES</vt:lpstr>
      <vt:lpstr>IF</vt:lpstr>
      <vt:lpstr>2 LEGS AND A HYPOTENUSE</vt:lpstr>
      <vt:lpstr>Draw Squares on the Triangle</vt:lpstr>
      <vt:lpstr>The big square</vt:lpstr>
      <vt:lpstr>Finding the length of ANY side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TRIANGLES</dc:title>
  <dc:creator>EAA-PLTW</dc:creator>
  <cp:lastModifiedBy>Staff</cp:lastModifiedBy>
  <cp:revision>4</cp:revision>
  <dcterms:created xsi:type="dcterms:W3CDTF">2014-11-09T19:04:20Z</dcterms:created>
  <dcterms:modified xsi:type="dcterms:W3CDTF">2014-11-18T16:29:48Z</dcterms:modified>
</cp:coreProperties>
</file>